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789" r:id="rId5"/>
    <p:sldId id="803" r:id="rId6"/>
    <p:sldId id="794" r:id="rId7"/>
    <p:sldId id="795" r:id="rId8"/>
    <p:sldId id="796" r:id="rId9"/>
    <p:sldId id="797" r:id="rId10"/>
    <p:sldId id="798" r:id="rId11"/>
    <p:sldId id="799" r:id="rId12"/>
    <p:sldId id="800" r:id="rId13"/>
    <p:sldId id="801" r:id="rId14"/>
    <p:sldId id="78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0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9" autoAdjust="0"/>
    <p:restoredTop sz="93515" autoAdjust="0"/>
  </p:normalViewPr>
  <p:slideViewPr>
    <p:cSldViewPr snapToGrid="0">
      <p:cViewPr varScale="1">
        <p:scale>
          <a:sx n="61" d="100"/>
          <a:sy n="61" d="100"/>
        </p:scale>
        <p:origin x="909"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4948D-3307-4C15-9B93-AA5F035492EB}"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DC6142A3-8BF9-4DE8-881B-AF048FAAECD7}">
      <dgm:prSet phldrT="[Text]" custT="1"/>
      <dgm:spPr>
        <a:solidFill>
          <a:schemeClr val="bg1">
            <a:lumMod val="85000"/>
          </a:schemeClr>
        </a:solidFill>
      </dgm:spPr>
      <dgm:t>
        <a:bodyPr/>
        <a:lstStyle/>
        <a:p>
          <a:r>
            <a:rPr lang="en-US" sz="1600" baseline="0" dirty="0">
              <a:solidFill>
                <a:schemeClr val="tx1"/>
              </a:solidFill>
            </a:rPr>
            <a:t>Reporting</a:t>
          </a:r>
          <a:endParaRPr lang="en-US" sz="1300" baseline="0" dirty="0">
            <a:solidFill>
              <a:schemeClr val="tx1"/>
            </a:solidFill>
          </a:endParaRPr>
        </a:p>
      </dgm:t>
    </dgm:pt>
    <dgm:pt modelId="{1B0805F6-E4E0-46E1-A2F9-C44C6786EEC4}" type="parTrans" cxnId="{D44C4BD1-3C80-41CB-911D-554765E7CFC7}">
      <dgm:prSet/>
      <dgm:spPr/>
      <dgm:t>
        <a:bodyPr/>
        <a:lstStyle/>
        <a:p>
          <a:endParaRPr lang="en-US"/>
        </a:p>
      </dgm:t>
    </dgm:pt>
    <dgm:pt modelId="{282E604E-5F5C-4D56-90E3-1AAC47E926A6}" type="sibTrans" cxnId="{D44C4BD1-3C80-41CB-911D-554765E7CFC7}">
      <dgm:prSet/>
      <dgm:spPr/>
      <dgm:t>
        <a:bodyPr/>
        <a:lstStyle/>
        <a:p>
          <a:endParaRPr lang="en-US"/>
        </a:p>
      </dgm:t>
    </dgm:pt>
    <dgm:pt modelId="{21FD7D5E-C002-41AB-A152-DB4F54E64B64}">
      <dgm:prSet phldrT="[Text]" custT="1"/>
      <dgm:spPr>
        <a:solidFill>
          <a:schemeClr val="bg1">
            <a:lumMod val="85000"/>
          </a:schemeClr>
        </a:solidFill>
      </dgm:spPr>
      <dgm: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Data integrations</a:t>
          </a:r>
        </a:p>
      </dgm:t>
    </dgm:pt>
    <dgm:pt modelId="{34AF0D48-710A-44F7-A23D-C7B5EDECA830}" type="parTrans" cxnId="{ADF678EB-2B72-4CCA-9E26-3D1B9DDD318C}">
      <dgm:prSet/>
      <dgm:spPr/>
      <dgm:t>
        <a:bodyPr/>
        <a:lstStyle/>
        <a:p>
          <a:endParaRPr lang="en-US"/>
        </a:p>
      </dgm:t>
    </dgm:pt>
    <dgm:pt modelId="{BFD698E5-ACA0-4AE2-8705-DBCB87CCAA19}" type="sibTrans" cxnId="{ADF678EB-2B72-4CCA-9E26-3D1B9DDD318C}">
      <dgm:prSet/>
      <dgm:spPr/>
      <dgm:t>
        <a:bodyPr/>
        <a:lstStyle/>
        <a:p>
          <a:endParaRPr lang="en-US"/>
        </a:p>
      </dgm:t>
    </dgm:pt>
    <dgm:pt modelId="{A41E7E39-539D-4429-A88C-258142B4BE7A}">
      <dgm:prSet phldrT="[Text]" custT="1"/>
      <dgm:spPr>
        <a:solidFill>
          <a:schemeClr val="bg1">
            <a:lumMod val="85000"/>
          </a:schemeClr>
        </a:solidFill>
      </dgm:spPr>
      <dgm: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Control tower</a:t>
          </a:r>
        </a:p>
      </dgm:t>
    </dgm:pt>
    <dgm:pt modelId="{658D4D9B-558E-48ED-89EC-D51384900462}" type="parTrans" cxnId="{3E196CBC-20CD-4DA1-B1D1-C786A38C5D20}">
      <dgm:prSet/>
      <dgm:spPr/>
      <dgm:t>
        <a:bodyPr/>
        <a:lstStyle/>
        <a:p>
          <a:endParaRPr lang="en-US"/>
        </a:p>
      </dgm:t>
    </dgm:pt>
    <dgm:pt modelId="{C36B9AC8-10C7-4349-835E-06303AC36E9F}" type="sibTrans" cxnId="{3E196CBC-20CD-4DA1-B1D1-C786A38C5D20}">
      <dgm:prSet/>
      <dgm:spPr/>
      <dgm:t>
        <a:bodyPr/>
        <a:lstStyle/>
        <a:p>
          <a:endParaRPr lang="en-US"/>
        </a:p>
      </dgm:t>
    </dgm:pt>
    <dgm:pt modelId="{F6F31C82-5CFF-4494-BA2F-50D1A5036BB5}">
      <dgm:prSet phldrT="[Text]" custT="1"/>
      <dgm:spPr>
        <a:solidFill>
          <a:schemeClr val="bg1">
            <a:lumMod val="85000"/>
          </a:schemeClr>
        </a:solidFill>
      </dgm:spPr>
      <dgm: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Dashboards</a:t>
          </a:r>
        </a:p>
      </dgm:t>
    </dgm:pt>
    <dgm:pt modelId="{A6B15FA9-24E4-4ABC-AADD-4746B489B0BA}" type="parTrans" cxnId="{48BBB7D0-6B88-4A21-92E5-03CD73F0DB4B}">
      <dgm:prSet/>
      <dgm:spPr/>
      <dgm:t>
        <a:bodyPr/>
        <a:lstStyle/>
        <a:p>
          <a:endParaRPr lang="en-US"/>
        </a:p>
      </dgm:t>
    </dgm:pt>
    <dgm:pt modelId="{F7F45CAF-E917-491E-99BC-76B30BB3547F}" type="sibTrans" cxnId="{48BBB7D0-6B88-4A21-92E5-03CD73F0DB4B}">
      <dgm:prSet/>
      <dgm:spPr/>
      <dgm:t>
        <a:bodyPr/>
        <a:lstStyle/>
        <a:p>
          <a:endParaRPr lang="en-US"/>
        </a:p>
      </dgm:t>
    </dgm:pt>
    <dgm:pt modelId="{B9526564-F71E-46B2-A0FA-5B7C5CBD6F64}">
      <dgm:prSet phldrT="[Text]" custT="1"/>
      <dgm:spPr>
        <a:solidFill>
          <a:schemeClr val="bg1">
            <a:lumMod val="85000"/>
          </a:schemeClr>
        </a:solidFill>
      </dgm:spPr>
      <dgm: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Agent evaluation</a:t>
          </a:r>
        </a:p>
      </dgm:t>
    </dgm:pt>
    <dgm:pt modelId="{F515A53E-684A-4B20-B926-39BF0CEC7EFE}" type="parTrans" cxnId="{4FDA7AD8-3E0F-47CB-B473-94502DED96AA}">
      <dgm:prSet/>
      <dgm:spPr/>
      <dgm:t>
        <a:bodyPr/>
        <a:lstStyle/>
        <a:p>
          <a:endParaRPr lang="en-US"/>
        </a:p>
      </dgm:t>
    </dgm:pt>
    <dgm:pt modelId="{5C677559-1189-40A7-876F-6A2906A77E8C}" type="sibTrans" cxnId="{4FDA7AD8-3E0F-47CB-B473-94502DED96AA}">
      <dgm:prSet/>
      <dgm:spPr/>
      <dgm:t>
        <a:bodyPr/>
        <a:lstStyle/>
        <a:p>
          <a:endParaRPr lang="en-US"/>
        </a:p>
      </dgm:t>
    </dgm:pt>
    <dgm:pt modelId="{AD5E904D-423C-4CD5-A658-B40CF3E8BB62}">
      <dgm:prSet custT="1"/>
      <dgm:spPr>
        <a:solidFill>
          <a:prstClr val="white">
            <a:lumMod val="85000"/>
          </a:prstClr>
        </a:solidFill>
        <a:ln w="12700" cap="flat" cmpd="sng" algn="ctr">
          <a:solidFill>
            <a:prstClr val="white">
              <a:hueOff val="0"/>
              <a:satOff val="0"/>
              <a:lumOff val="0"/>
              <a:alphaOff val="0"/>
            </a:prstClr>
          </a:solidFill>
          <a:prstDash val="solid"/>
          <a:miter lim="800000"/>
        </a:ln>
        <a:effectLst/>
      </dgm:spPr>
      <dgm:t>
        <a:bodyPr spcFirstLastPara="0" vert="horz" wrap="square" lIns="60960" tIns="60960" rIns="60960" bIns="60960" numCol="1" spcCol="1270" anchor="ctr" anchorCtr="0"/>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Voice and screen recording</a:t>
          </a:r>
        </a:p>
      </dgm:t>
    </dgm:pt>
    <dgm:pt modelId="{A26B9205-5913-4714-BA5F-1CBCF9C3058C}" type="parTrans" cxnId="{5FC435F6-57BD-46AC-8637-CB9DA72A2765}">
      <dgm:prSet/>
      <dgm:spPr/>
      <dgm:t>
        <a:bodyPr/>
        <a:lstStyle/>
        <a:p>
          <a:endParaRPr lang="en-US"/>
        </a:p>
      </dgm:t>
    </dgm:pt>
    <dgm:pt modelId="{817E85A0-DC0C-4F7A-93D9-E1A10D8FA03A}" type="sibTrans" cxnId="{5FC435F6-57BD-46AC-8637-CB9DA72A2765}">
      <dgm:prSet/>
      <dgm:spPr/>
      <dgm:t>
        <a:bodyPr/>
        <a:lstStyle/>
        <a:p>
          <a:endParaRPr lang="en-US"/>
        </a:p>
      </dgm:t>
    </dgm:pt>
    <dgm:pt modelId="{EA18C860-1898-42EC-B806-4FA49CAAE245}">
      <dgm:prSet custT="1"/>
      <dgm:spPr>
        <a:solidFill>
          <a:prstClr val="white">
            <a:lumMod val="85000"/>
          </a:prstClr>
        </a:solidFill>
        <a:ln w="12700" cap="flat" cmpd="sng" algn="ctr">
          <a:solidFill>
            <a:prstClr val="white">
              <a:hueOff val="0"/>
              <a:satOff val="0"/>
              <a:lumOff val="0"/>
              <a:alphaOff val="0"/>
            </a:prstClr>
          </a:solidFill>
          <a:prstDash val="solid"/>
          <a:miter lim="800000"/>
        </a:ln>
        <a:effectLst/>
      </dgm:spPr>
      <dgm:t>
        <a:bodyPr spcFirstLastPara="0" vert="horz" wrap="square" lIns="60960" tIns="60960" rIns="60960" bIns="60960" numCol="1" spcCol="1270" anchor="ctr" anchorCtr="0"/>
        <a:lstStyle/>
        <a:p>
          <a:r>
            <a:rPr lang="en-US" sz="1600" kern="1200" baseline="0" dirty="0">
              <a:solidFill>
                <a:prstClr val="black"/>
              </a:solidFill>
              <a:latin typeface="Calibri" panose="020F0502020204030204"/>
              <a:ea typeface="+mn-ea"/>
              <a:cs typeface="+mn-cs"/>
            </a:rPr>
            <a:t>Real time monitoring</a:t>
          </a:r>
        </a:p>
      </dgm:t>
    </dgm:pt>
    <dgm:pt modelId="{91A871ED-58B0-44EA-ABD7-F154473F1343}" type="parTrans" cxnId="{1B02EFCA-881D-4E29-ADA0-2CE88006251F}">
      <dgm:prSet/>
      <dgm:spPr/>
      <dgm:t>
        <a:bodyPr/>
        <a:lstStyle/>
        <a:p>
          <a:endParaRPr lang="en-US"/>
        </a:p>
      </dgm:t>
    </dgm:pt>
    <dgm:pt modelId="{15299C62-B5F1-4949-B3A1-253F3AE66575}" type="sibTrans" cxnId="{1B02EFCA-881D-4E29-ADA0-2CE88006251F}">
      <dgm:prSet/>
      <dgm:spPr/>
      <dgm:t>
        <a:bodyPr/>
        <a:lstStyle/>
        <a:p>
          <a:endParaRPr lang="en-US"/>
        </a:p>
      </dgm:t>
    </dgm:pt>
    <dgm:pt modelId="{0C98764B-DA2F-423D-A98D-8D318431F64A}" type="pres">
      <dgm:prSet presAssocID="{9CF4948D-3307-4C15-9B93-AA5F035492EB}" presName="cycle" presStyleCnt="0">
        <dgm:presLayoutVars>
          <dgm:dir/>
          <dgm:resizeHandles val="exact"/>
        </dgm:presLayoutVars>
      </dgm:prSet>
      <dgm:spPr/>
    </dgm:pt>
    <dgm:pt modelId="{478F9F3C-93D9-4168-BE0B-EE9F39BE8088}" type="pres">
      <dgm:prSet presAssocID="{DC6142A3-8BF9-4DE8-881B-AF048FAAECD7}" presName="node" presStyleLbl="node1" presStyleIdx="0" presStyleCnt="7">
        <dgm:presLayoutVars>
          <dgm:bulletEnabled val="1"/>
        </dgm:presLayoutVars>
      </dgm:prSet>
      <dgm:spPr/>
    </dgm:pt>
    <dgm:pt modelId="{9785BF8F-1DCC-4BE8-9E5F-5288B623B718}" type="pres">
      <dgm:prSet presAssocID="{DC6142A3-8BF9-4DE8-881B-AF048FAAECD7}" presName="spNode" presStyleCnt="0"/>
      <dgm:spPr/>
    </dgm:pt>
    <dgm:pt modelId="{B836515D-420E-4D1D-8EAF-EF66C66007AF}" type="pres">
      <dgm:prSet presAssocID="{282E604E-5F5C-4D56-90E3-1AAC47E926A6}" presName="sibTrans" presStyleLbl="sibTrans1D1" presStyleIdx="0" presStyleCnt="7"/>
      <dgm:spPr/>
    </dgm:pt>
    <dgm:pt modelId="{5A840927-7668-4265-9C0C-6C713A1AA363}" type="pres">
      <dgm:prSet presAssocID="{21FD7D5E-C002-41AB-A152-DB4F54E64B64}" presName="node" presStyleLbl="node1" presStyleIdx="1" presStyleCnt="7" custScaleX="105908">
        <dgm:presLayoutVars>
          <dgm:bulletEnabled val="1"/>
        </dgm:presLayoutVars>
      </dgm:prSet>
      <dgm:spPr/>
    </dgm:pt>
    <dgm:pt modelId="{E05F12B4-1E24-4D79-897B-FAFB9EF4E6C2}" type="pres">
      <dgm:prSet presAssocID="{21FD7D5E-C002-41AB-A152-DB4F54E64B64}" presName="spNode" presStyleCnt="0"/>
      <dgm:spPr/>
    </dgm:pt>
    <dgm:pt modelId="{2FA652FE-9E86-43EB-96F5-23C1128DBBDB}" type="pres">
      <dgm:prSet presAssocID="{BFD698E5-ACA0-4AE2-8705-DBCB87CCAA19}" presName="sibTrans" presStyleLbl="sibTrans1D1" presStyleIdx="1" presStyleCnt="7"/>
      <dgm:spPr/>
    </dgm:pt>
    <dgm:pt modelId="{1B5FEFC1-EAE3-4E93-ACDE-F1DE0B393E44}" type="pres">
      <dgm:prSet presAssocID="{A41E7E39-539D-4429-A88C-258142B4BE7A}" presName="node" presStyleLbl="node1" presStyleIdx="2" presStyleCnt="7">
        <dgm:presLayoutVars>
          <dgm:bulletEnabled val="1"/>
        </dgm:presLayoutVars>
      </dgm:prSet>
      <dgm:spPr/>
    </dgm:pt>
    <dgm:pt modelId="{D33923B8-E9DF-45F0-9AF9-CE8CAFCCBB69}" type="pres">
      <dgm:prSet presAssocID="{A41E7E39-539D-4429-A88C-258142B4BE7A}" presName="spNode" presStyleCnt="0"/>
      <dgm:spPr/>
    </dgm:pt>
    <dgm:pt modelId="{42E389D4-77C3-469D-A277-7D374C53B140}" type="pres">
      <dgm:prSet presAssocID="{C36B9AC8-10C7-4349-835E-06303AC36E9F}" presName="sibTrans" presStyleLbl="sibTrans1D1" presStyleIdx="2" presStyleCnt="7"/>
      <dgm:spPr/>
    </dgm:pt>
    <dgm:pt modelId="{2101EBE4-F5E1-4097-8EAA-812AAF9D3B7F}" type="pres">
      <dgm:prSet presAssocID="{F6F31C82-5CFF-4494-BA2F-50D1A5036BB5}" presName="node" presStyleLbl="node1" presStyleIdx="3" presStyleCnt="7" custScaleX="108107">
        <dgm:presLayoutVars>
          <dgm:bulletEnabled val="1"/>
        </dgm:presLayoutVars>
      </dgm:prSet>
      <dgm:spPr/>
    </dgm:pt>
    <dgm:pt modelId="{06129671-7551-43E6-BFB3-D143CF6FAA25}" type="pres">
      <dgm:prSet presAssocID="{F6F31C82-5CFF-4494-BA2F-50D1A5036BB5}" presName="spNode" presStyleCnt="0"/>
      <dgm:spPr/>
    </dgm:pt>
    <dgm:pt modelId="{AC09F169-E6C4-4E08-AC3D-2384EA58A2A1}" type="pres">
      <dgm:prSet presAssocID="{F7F45CAF-E917-491E-99BC-76B30BB3547F}" presName="sibTrans" presStyleLbl="sibTrans1D1" presStyleIdx="3" presStyleCnt="7"/>
      <dgm:spPr/>
    </dgm:pt>
    <dgm:pt modelId="{41C4E66C-5C25-4EB3-B9F7-67D9239EC6C9}" type="pres">
      <dgm:prSet presAssocID="{B9526564-F71E-46B2-A0FA-5B7C5CBD6F64}" presName="node" presStyleLbl="node1" presStyleIdx="4" presStyleCnt="7">
        <dgm:presLayoutVars>
          <dgm:bulletEnabled val="1"/>
        </dgm:presLayoutVars>
      </dgm:prSet>
      <dgm:spPr/>
    </dgm:pt>
    <dgm:pt modelId="{A24BDAFB-403D-4611-B489-F71215473893}" type="pres">
      <dgm:prSet presAssocID="{B9526564-F71E-46B2-A0FA-5B7C5CBD6F64}" presName="spNode" presStyleCnt="0"/>
      <dgm:spPr/>
    </dgm:pt>
    <dgm:pt modelId="{4514BAF5-C4D0-445B-A3F7-AB80354C959E}" type="pres">
      <dgm:prSet presAssocID="{5C677559-1189-40A7-876F-6A2906A77E8C}" presName="sibTrans" presStyleLbl="sibTrans1D1" presStyleIdx="4" presStyleCnt="7"/>
      <dgm:spPr/>
    </dgm:pt>
    <dgm:pt modelId="{7E13D5BE-E542-47DA-BCD1-C2AF337F44F1}" type="pres">
      <dgm:prSet presAssocID="{AD5E904D-423C-4CD5-A658-B40CF3E8BB62}" presName="node" presStyleLbl="node1" presStyleIdx="5" presStyleCnt="7">
        <dgm:presLayoutVars>
          <dgm:bulletEnabled val="1"/>
        </dgm:presLayoutVars>
      </dgm:prSet>
      <dgm:spPr>
        <a:xfrm>
          <a:off x="2231770" y="2568525"/>
          <a:ext cx="1131732" cy="735626"/>
        </a:xfrm>
        <a:prstGeom prst="roundRect">
          <a:avLst/>
        </a:prstGeom>
      </dgm:spPr>
    </dgm:pt>
    <dgm:pt modelId="{BED63BAF-57CC-4875-BA6E-6E4D86A3EA88}" type="pres">
      <dgm:prSet presAssocID="{AD5E904D-423C-4CD5-A658-B40CF3E8BB62}" presName="spNode" presStyleCnt="0"/>
      <dgm:spPr/>
    </dgm:pt>
    <dgm:pt modelId="{E3545A0C-7CA4-4A53-95B0-129B02C303DF}" type="pres">
      <dgm:prSet presAssocID="{817E85A0-DC0C-4F7A-93D9-E1A10D8FA03A}" presName="sibTrans" presStyleLbl="sibTrans1D1" presStyleIdx="5" presStyleCnt="7"/>
      <dgm:spPr/>
    </dgm:pt>
    <dgm:pt modelId="{C2446F77-1BFD-429D-A13B-991CBAEB41C4}" type="pres">
      <dgm:prSet presAssocID="{EA18C860-1898-42EC-B806-4FA49CAAE245}" presName="node" presStyleLbl="node1" presStyleIdx="6" presStyleCnt="7">
        <dgm:presLayoutVars>
          <dgm:bulletEnabled val="1"/>
        </dgm:presLayoutVars>
      </dgm:prSet>
      <dgm:spPr>
        <a:xfrm>
          <a:off x="2637051" y="792876"/>
          <a:ext cx="1131732" cy="735626"/>
        </a:xfrm>
        <a:prstGeom prst="roundRect">
          <a:avLst/>
        </a:prstGeom>
      </dgm:spPr>
    </dgm:pt>
    <dgm:pt modelId="{7CCFAC90-82AB-4BC6-9F2E-EF591F54E4A6}" type="pres">
      <dgm:prSet presAssocID="{EA18C860-1898-42EC-B806-4FA49CAAE245}" presName="spNode" presStyleCnt="0"/>
      <dgm:spPr/>
    </dgm:pt>
    <dgm:pt modelId="{06EC2B02-2C2A-4790-B320-60DC3B8C5291}" type="pres">
      <dgm:prSet presAssocID="{15299C62-B5F1-4949-B3A1-253F3AE66575}" presName="sibTrans" presStyleLbl="sibTrans1D1" presStyleIdx="6" presStyleCnt="7"/>
      <dgm:spPr/>
    </dgm:pt>
  </dgm:ptLst>
  <dgm:cxnLst>
    <dgm:cxn modelId="{1BEDDA07-8B57-4B73-B94E-3C6B5A98D16E}" type="presOf" srcId="{F7F45CAF-E917-491E-99BC-76B30BB3547F}" destId="{AC09F169-E6C4-4E08-AC3D-2384EA58A2A1}" srcOrd="0" destOrd="0" presId="urn:microsoft.com/office/officeart/2005/8/layout/cycle5"/>
    <dgm:cxn modelId="{8DF12D0E-F874-4BE0-9EBC-E198B80AAF4E}" type="presOf" srcId="{C36B9AC8-10C7-4349-835E-06303AC36E9F}" destId="{42E389D4-77C3-469D-A277-7D374C53B140}" srcOrd="0" destOrd="0" presId="urn:microsoft.com/office/officeart/2005/8/layout/cycle5"/>
    <dgm:cxn modelId="{7B21D35D-8BA5-4AA5-8D06-89E42AC3C5B7}" type="presOf" srcId="{21FD7D5E-C002-41AB-A152-DB4F54E64B64}" destId="{5A840927-7668-4265-9C0C-6C713A1AA363}" srcOrd="0" destOrd="0" presId="urn:microsoft.com/office/officeart/2005/8/layout/cycle5"/>
    <dgm:cxn modelId="{BA692B4D-EDF6-4D9D-9C6A-CFF982459F54}" type="presOf" srcId="{F6F31C82-5CFF-4494-BA2F-50D1A5036BB5}" destId="{2101EBE4-F5E1-4097-8EAA-812AAF9D3B7F}" srcOrd="0" destOrd="0" presId="urn:microsoft.com/office/officeart/2005/8/layout/cycle5"/>
    <dgm:cxn modelId="{DF55824E-3162-4C69-9EF6-D6C91FC919E3}" type="presOf" srcId="{DC6142A3-8BF9-4DE8-881B-AF048FAAECD7}" destId="{478F9F3C-93D9-4168-BE0B-EE9F39BE8088}" srcOrd="0" destOrd="0" presId="urn:microsoft.com/office/officeart/2005/8/layout/cycle5"/>
    <dgm:cxn modelId="{F8CDAE53-3880-46C0-A59E-759F9D77203F}" type="presOf" srcId="{817E85A0-DC0C-4F7A-93D9-E1A10D8FA03A}" destId="{E3545A0C-7CA4-4A53-95B0-129B02C303DF}" srcOrd="0" destOrd="0" presId="urn:microsoft.com/office/officeart/2005/8/layout/cycle5"/>
    <dgm:cxn modelId="{50337D78-4B83-4B0E-B99A-ED4C58FBAAE8}" type="presOf" srcId="{9CF4948D-3307-4C15-9B93-AA5F035492EB}" destId="{0C98764B-DA2F-423D-A98D-8D318431F64A}" srcOrd="0" destOrd="0" presId="urn:microsoft.com/office/officeart/2005/8/layout/cycle5"/>
    <dgm:cxn modelId="{0DB28579-7E73-4725-AB47-CE8BA98207A9}" type="presOf" srcId="{EA18C860-1898-42EC-B806-4FA49CAAE245}" destId="{C2446F77-1BFD-429D-A13B-991CBAEB41C4}" srcOrd="0" destOrd="0" presId="urn:microsoft.com/office/officeart/2005/8/layout/cycle5"/>
    <dgm:cxn modelId="{2FDAD979-A07F-4053-A832-88512EF44575}" type="presOf" srcId="{5C677559-1189-40A7-876F-6A2906A77E8C}" destId="{4514BAF5-C4D0-445B-A3F7-AB80354C959E}" srcOrd="0" destOrd="0" presId="urn:microsoft.com/office/officeart/2005/8/layout/cycle5"/>
    <dgm:cxn modelId="{5D39819E-30D8-4AA7-9D93-EF20346920DC}" type="presOf" srcId="{A41E7E39-539D-4429-A88C-258142B4BE7A}" destId="{1B5FEFC1-EAE3-4E93-ACDE-F1DE0B393E44}" srcOrd="0" destOrd="0" presId="urn:microsoft.com/office/officeart/2005/8/layout/cycle5"/>
    <dgm:cxn modelId="{0DD48AA0-F493-4A0B-A2C2-3C44D9CD2232}" type="presOf" srcId="{282E604E-5F5C-4D56-90E3-1AAC47E926A6}" destId="{B836515D-420E-4D1D-8EAF-EF66C66007AF}" srcOrd="0" destOrd="0" presId="urn:microsoft.com/office/officeart/2005/8/layout/cycle5"/>
    <dgm:cxn modelId="{EDE2ACA9-B27B-4070-B7D7-823A2A85DB5C}" type="presOf" srcId="{B9526564-F71E-46B2-A0FA-5B7C5CBD6F64}" destId="{41C4E66C-5C25-4EB3-B9F7-67D9239EC6C9}" srcOrd="0" destOrd="0" presId="urn:microsoft.com/office/officeart/2005/8/layout/cycle5"/>
    <dgm:cxn modelId="{3E196CBC-20CD-4DA1-B1D1-C786A38C5D20}" srcId="{9CF4948D-3307-4C15-9B93-AA5F035492EB}" destId="{A41E7E39-539D-4429-A88C-258142B4BE7A}" srcOrd="2" destOrd="0" parTransId="{658D4D9B-558E-48ED-89EC-D51384900462}" sibTransId="{C36B9AC8-10C7-4349-835E-06303AC36E9F}"/>
    <dgm:cxn modelId="{1B02EFCA-881D-4E29-ADA0-2CE88006251F}" srcId="{9CF4948D-3307-4C15-9B93-AA5F035492EB}" destId="{EA18C860-1898-42EC-B806-4FA49CAAE245}" srcOrd="6" destOrd="0" parTransId="{91A871ED-58B0-44EA-ABD7-F154473F1343}" sibTransId="{15299C62-B5F1-4949-B3A1-253F3AE66575}"/>
    <dgm:cxn modelId="{48BBB7D0-6B88-4A21-92E5-03CD73F0DB4B}" srcId="{9CF4948D-3307-4C15-9B93-AA5F035492EB}" destId="{F6F31C82-5CFF-4494-BA2F-50D1A5036BB5}" srcOrd="3" destOrd="0" parTransId="{A6B15FA9-24E4-4ABC-AADD-4746B489B0BA}" sibTransId="{F7F45CAF-E917-491E-99BC-76B30BB3547F}"/>
    <dgm:cxn modelId="{D44C4BD1-3C80-41CB-911D-554765E7CFC7}" srcId="{9CF4948D-3307-4C15-9B93-AA5F035492EB}" destId="{DC6142A3-8BF9-4DE8-881B-AF048FAAECD7}" srcOrd="0" destOrd="0" parTransId="{1B0805F6-E4E0-46E1-A2F9-C44C6786EEC4}" sibTransId="{282E604E-5F5C-4D56-90E3-1AAC47E926A6}"/>
    <dgm:cxn modelId="{4FDA7AD8-3E0F-47CB-B473-94502DED96AA}" srcId="{9CF4948D-3307-4C15-9B93-AA5F035492EB}" destId="{B9526564-F71E-46B2-A0FA-5B7C5CBD6F64}" srcOrd="4" destOrd="0" parTransId="{F515A53E-684A-4B20-B926-39BF0CEC7EFE}" sibTransId="{5C677559-1189-40A7-876F-6A2906A77E8C}"/>
    <dgm:cxn modelId="{8D90CBE2-414D-4076-9954-0C601FC463E7}" type="presOf" srcId="{AD5E904D-423C-4CD5-A658-B40CF3E8BB62}" destId="{7E13D5BE-E542-47DA-BCD1-C2AF337F44F1}" srcOrd="0" destOrd="0" presId="urn:microsoft.com/office/officeart/2005/8/layout/cycle5"/>
    <dgm:cxn modelId="{ADF678EB-2B72-4CCA-9E26-3D1B9DDD318C}" srcId="{9CF4948D-3307-4C15-9B93-AA5F035492EB}" destId="{21FD7D5E-C002-41AB-A152-DB4F54E64B64}" srcOrd="1" destOrd="0" parTransId="{34AF0D48-710A-44F7-A23D-C7B5EDECA830}" sibTransId="{BFD698E5-ACA0-4AE2-8705-DBCB87CCAA19}"/>
    <dgm:cxn modelId="{3BB4CCF5-1711-4178-922A-FC2C6001F40E}" type="presOf" srcId="{BFD698E5-ACA0-4AE2-8705-DBCB87CCAA19}" destId="{2FA652FE-9E86-43EB-96F5-23C1128DBBDB}" srcOrd="0" destOrd="0" presId="urn:microsoft.com/office/officeart/2005/8/layout/cycle5"/>
    <dgm:cxn modelId="{5FC435F6-57BD-46AC-8637-CB9DA72A2765}" srcId="{9CF4948D-3307-4C15-9B93-AA5F035492EB}" destId="{AD5E904D-423C-4CD5-A658-B40CF3E8BB62}" srcOrd="5" destOrd="0" parTransId="{A26B9205-5913-4714-BA5F-1CBCF9C3058C}" sibTransId="{817E85A0-DC0C-4F7A-93D9-E1A10D8FA03A}"/>
    <dgm:cxn modelId="{A17957F9-255E-45DA-9BC5-0795BAC0DFFC}" type="presOf" srcId="{15299C62-B5F1-4949-B3A1-253F3AE66575}" destId="{06EC2B02-2C2A-4790-B320-60DC3B8C5291}" srcOrd="0" destOrd="0" presId="urn:microsoft.com/office/officeart/2005/8/layout/cycle5"/>
    <dgm:cxn modelId="{5E67DC21-165A-4F9E-89E6-07B6ACAA299D}" type="presParOf" srcId="{0C98764B-DA2F-423D-A98D-8D318431F64A}" destId="{478F9F3C-93D9-4168-BE0B-EE9F39BE8088}" srcOrd="0" destOrd="0" presId="urn:microsoft.com/office/officeart/2005/8/layout/cycle5"/>
    <dgm:cxn modelId="{BD553D4F-B964-4C34-880D-C181667470F1}" type="presParOf" srcId="{0C98764B-DA2F-423D-A98D-8D318431F64A}" destId="{9785BF8F-1DCC-4BE8-9E5F-5288B623B718}" srcOrd="1" destOrd="0" presId="urn:microsoft.com/office/officeart/2005/8/layout/cycle5"/>
    <dgm:cxn modelId="{604F239C-D2E3-4088-81BD-B31F40E1B5B8}" type="presParOf" srcId="{0C98764B-DA2F-423D-A98D-8D318431F64A}" destId="{B836515D-420E-4D1D-8EAF-EF66C66007AF}" srcOrd="2" destOrd="0" presId="urn:microsoft.com/office/officeart/2005/8/layout/cycle5"/>
    <dgm:cxn modelId="{79CFF4D1-BB3B-4F90-A525-6C0C072B8AEE}" type="presParOf" srcId="{0C98764B-DA2F-423D-A98D-8D318431F64A}" destId="{5A840927-7668-4265-9C0C-6C713A1AA363}" srcOrd="3" destOrd="0" presId="urn:microsoft.com/office/officeart/2005/8/layout/cycle5"/>
    <dgm:cxn modelId="{7E003D2D-E2C0-4C68-AE67-025EEAB13FCF}" type="presParOf" srcId="{0C98764B-DA2F-423D-A98D-8D318431F64A}" destId="{E05F12B4-1E24-4D79-897B-FAFB9EF4E6C2}" srcOrd="4" destOrd="0" presId="urn:microsoft.com/office/officeart/2005/8/layout/cycle5"/>
    <dgm:cxn modelId="{4C491EE5-16FA-4CF7-A979-049A53EF9E8F}" type="presParOf" srcId="{0C98764B-DA2F-423D-A98D-8D318431F64A}" destId="{2FA652FE-9E86-43EB-96F5-23C1128DBBDB}" srcOrd="5" destOrd="0" presId="urn:microsoft.com/office/officeart/2005/8/layout/cycle5"/>
    <dgm:cxn modelId="{6E97B7D6-1864-4E8C-9AB9-EA2A17E50293}" type="presParOf" srcId="{0C98764B-DA2F-423D-A98D-8D318431F64A}" destId="{1B5FEFC1-EAE3-4E93-ACDE-F1DE0B393E44}" srcOrd="6" destOrd="0" presId="urn:microsoft.com/office/officeart/2005/8/layout/cycle5"/>
    <dgm:cxn modelId="{7538D3F5-2F40-478F-B137-72CDAD6F4FBD}" type="presParOf" srcId="{0C98764B-DA2F-423D-A98D-8D318431F64A}" destId="{D33923B8-E9DF-45F0-9AF9-CE8CAFCCBB69}" srcOrd="7" destOrd="0" presId="urn:microsoft.com/office/officeart/2005/8/layout/cycle5"/>
    <dgm:cxn modelId="{A237BF39-9E1B-43F2-BB6F-155BCBE0D639}" type="presParOf" srcId="{0C98764B-DA2F-423D-A98D-8D318431F64A}" destId="{42E389D4-77C3-469D-A277-7D374C53B140}" srcOrd="8" destOrd="0" presId="urn:microsoft.com/office/officeart/2005/8/layout/cycle5"/>
    <dgm:cxn modelId="{2FD17464-B32A-4398-9A75-10005A133F6B}" type="presParOf" srcId="{0C98764B-DA2F-423D-A98D-8D318431F64A}" destId="{2101EBE4-F5E1-4097-8EAA-812AAF9D3B7F}" srcOrd="9" destOrd="0" presId="urn:microsoft.com/office/officeart/2005/8/layout/cycle5"/>
    <dgm:cxn modelId="{C9F92452-08D4-44F0-8EB3-9D7716682FF3}" type="presParOf" srcId="{0C98764B-DA2F-423D-A98D-8D318431F64A}" destId="{06129671-7551-43E6-BFB3-D143CF6FAA25}" srcOrd="10" destOrd="0" presId="urn:microsoft.com/office/officeart/2005/8/layout/cycle5"/>
    <dgm:cxn modelId="{DBEA2A60-368D-4B68-BADC-7CBD8BE46D88}" type="presParOf" srcId="{0C98764B-DA2F-423D-A98D-8D318431F64A}" destId="{AC09F169-E6C4-4E08-AC3D-2384EA58A2A1}" srcOrd="11" destOrd="0" presId="urn:microsoft.com/office/officeart/2005/8/layout/cycle5"/>
    <dgm:cxn modelId="{D2576000-8C47-401E-B63A-5880F5A2C9C3}" type="presParOf" srcId="{0C98764B-DA2F-423D-A98D-8D318431F64A}" destId="{41C4E66C-5C25-4EB3-B9F7-67D9239EC6C9}" srcOrd="12" destOrd="0" presId="urn:microsoft.com/office/officeart/2005/8/layout/cycle5"/>
    <dgm:cxn modelId="{8CC61CC9-F376-4308-A5B7-D6CB34370DEE}" type="presParOf" srcId="{0C98764B-DA2F-423D-A98D-8D318431F64A}" destId="{A24BDAFB-403D-4611-B489-F71215473893}" srcOrd="13" destOrd="0" presId="urn:microsoft.com/office/officeart/2005/8/layout/cycle5"/>
    <dgm:cxn modelId="{FA75EDC5-ED6A-4E62-8955-4AEB4BC1647B}" type="presParOf" srcId="{0C98764B-DA2F-423D-A98D-8D318431F64A}" destId="{4514BAF5-C4D0-445B-A3F7-AB80354C959E}" srcOrd="14" destOrd="0" presId="urn:microsoft.com/office/officeart/2005/8/layout/cycle5"/>
    <dgm:cxn modelId="{9D8ED921-F1EB-4711-9D9C-8F7773BED1B6}" type="presParOf" srcId="{0C98764B-DA2F-423D-A98D-8D318431F64A}" destId="{7E13D5BE-E542-47DA-BCD1-C2AF337F44F1}" srcOrd="15" destOrd="0" presId="urn:microsoft.com/office/officeart/2005/8/layout/cycle5"/>
    <dgm:cxn modelId="{339591AF-AD0E-45A1-ADEB-9F65F67D0811}" type="presParOf" srcId="{0C98764B-DA2F-423D-A98D-8D318431F64A}" destId="{BED63BAF-57CC-4875-BA6E-6E4D86A3EA88}" srcOrd="16" destOrd="0" presId="urn:microsoft.com/office/officeart/2005/8/layout/cycle5"/>
    <dgm:cxn modelId="{6718ED14-E2D6-4E77-861F-63107231CFEF}" type="presParOf" srcId="{0C98764B-DA2F-423D-A98D-8D318431F64A}" destId="{E3545A0C-7CA4-4A53-95B0-129B02C303DF}" srcOrd="17" destOrd="0" presId="urn:microsoft.com/office/officeart/2005/8/layout/cycle5"/>
    <dgm:cxn modelId="{FD11B21D-A474-46B4-8942-C75E6E089362}" type="presParOf" srcId="{0C98764B-DA2F-423D-A98D-8D318431F64A}" destId="{C2446F77-1BFD-429D-A13B-991CBAEB41C4}" srcOrd="18" destOrd="0" presId="urn:microsoft.com/office/officeart/2005/8/layout/cycle5"/>
    <dgm:cxn modelId="{28C4F3AF-7831-4E38-B2A8-DFAAAE92CCA8}" type="presParOf" srcId="{0C98764B-DA2F-423D-A98D-8D318431F64A}" destId="{7CCFAC90-82AB-4BC6-9F2E-EF591F54E4A6}" srcOrd="19" destOrd="0" presId="urn:microsoft.com/office/officeart/2005/8/layout/cycle5"/>
    <dgm:cxn modelId="{BA4163F2-9682-41BF-8820-30133070F9F7}" type="presParOf" srcId="{0C98764B-DA2F-423D-A98D-8D318431F64A}" destId="{06EC2B02-2C2A-4790-B320-60DC3B8C5291}" srcOrd="20" destOrd="0" presId="urn:microsoft.com/office/officeart/2005/8/layout/cycle5"/>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F9F3C-93D9-4168-BE0B-EE9F39BE8088}">
      <dsp:nvSpPr>
        <dsp:cNvPr id="0" name=""/>
        <dsp:cNvSpPr/>
      </dsp:nvSpPr>
      <dsp:spPr>
        <a:xfrm>
          <a:off x="4277997" y="2638"/>
          <a:ext cx="1131732" cy="735626"/>
        </a:xfrm>
        <a:prstGeom prst="roundRect">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schemeClr val="tx1"/>
              </a:solidFill>
            </a:rPr>
            <a:t>Reporting</a:t>
          </a:r>
          <a:endParaRPr lang="en-US" sz="1300" kern="1200" baseline="0" dirty="0">
            <a:solidFill>
              <a:schemeClr val="tx1"/>
            </a:solidFill>
          </a:endParaRPr>
        </a:p>
      </dsp:txBody>
      <dsp:txXfrm>
        <a:off x="4313907" y="38548"/>
        <a:ext cx="1059912" cy="663806"/>
      </dsp:txXfrm>
    </dsp:sp>
    <dsp:sp modelId="{B836515D-420E-4D1D-8EAF-EF66C66007AF}">
      <dsp:nvSpPr>
        <dsp:cNvPr id="0" name=""/>
        <dsp:cNvSpPr/>
      </dsp:nvSpPr>
      <dsp:spPr>
        <a:xfrm>
          <a:off x="2745014" y="370451"/>
          <a:ext cx="4197698" cy="4197698"/>
        </a:xfrm>
        <a:custGeom>
          <a:avLst/>
          <a:gdLst/>
          <a:ahLst/>
          <a:cxnLst/>
          <a:rect l="0" t="0" r="0" b="0"/>
          <a:pathLst>
            <a:path>
              <a:moveTo>
                <a:pt x="2812779" y="125154"/>
              </a:moveTo>
              <a:arcTo wR="2098849" hR="2098849" stAng="17393172" swAng="77154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5A840927-7668-4265-9C0C-6C713A1AA363}">
      <dsp:nvSpPr>
        <dsp:cNvPr id="0" name=""/>
        <dsp:cNvSpPr/>
      </dsp:nvSpPr>
      <dsp:spPr>
        <a:xfrm>
          <a:off x="5885512" y="792876"/>
          <a:ext cx="1198595" cy="735626"/>
        </a:xfrm>
        <a:prstGeom prst="roundRect">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Data integrations</a:t>
          </a:r>
        </a:p>
      </dsp:txBody>
      <dsp:txXfrm>
        <a:off x="5921422" y="828786"/>
        <a:ext cx="1126775" cy="663806"/>
      </dsp:txXfrm>
    </dsp:sp>
    <dsp:sp modelId="{2FA652FE-9E86-43EB-96F5-23C1128DBBDB}">
      <dsp:nvSpPr>
        <dsp:cNvPr id="0" name=""/>
        <dsp:cNvSpPr/>
      </dsp:nvSpPr>
      <dsp:spPr>
        <a:xfrm>
          <a:off x="2745014" y="370451"/>
          <a:ext cx="4197698" cy="4197698"/>
        </a:xfrm>
        <a:custGeom>
          <a:avLst/>
          <a:gdLst/>
          <a:ahLst/>
          <a:cxnLst/>
          <a:rect l="0" t="0" r="0" b="0"/>
          <a:pathLst>
            <a:path>
              <a:moveTo>
                <a:pt x="4060557" y="1352613"/>
              </a:moveTo>
              <a:arcTo wR="2098849" hR="2098849" stAng="20350388" swAng="106393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B5FEFC1-EAE3-4E93-ACDE-F1DE0B393E44}">
      <dsp:nvSpPr>
        <dsp:cNvPr id="0" name=""/>
        <dsp:cNvSpPr/>
      </dsp:nvSpPr>
      <dsp:spPr>
        <a:xfrm>
          <a:off x="6324224" y="2568525"/>
          <a:ext cx="1131732" cy="735626"/>
        </a:xfrm>
        <a:prstGeom prst="roundRect">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Control tower</a:t>
          </a:r>
        </a:p>
      </dsp:txBody>
      <dsp:txXfrm>
        <a:off x="6360134" y="2604435"/>
        <a:ext cx="1059912" cy="663806"/>
      </dsp:txXfrm>
    </dsp:sp>
    <dsp:sp modelId="{42E389D4-77C3-469D-A277-7D374C53B140}">
      <dsp:nvSpPr>
        <dsp:cNvPr id="0" name=""/>
        <dsp:cNvSpPr/>
      </dsp:nvSpPr>
      <dsp:spPr>
        <a:xfrm>
          <a:off x="2745014" y="370451"/>
          <a:ext cx="4197698" cy="4197698"/>
        </a:xfrm>
        <a:custGeom>
          <a:avLst/>
          <a:gdLst/>
          <a:ahLst/>
          <a:cxnLst/>
          <a:rect l="0" t="0" r="0" b="0"/>
          <a:pathLst>
            <a:path>
              <a:moveTo>
                <a:pt x="3951584" y="3085024"/>
              </a:moveTo>
              <a:arcTo wR="2098849" hR="2098849" stAng="1681531" swAng="83500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101EBE4-F5E1-4097-8EAA-812AAF9D3B7F}">
      <dsp:nvSpPr>
        <dsp:cNvPr id="0" name=""/>
        <dsp:cNvSpPr/>
      </dsp:nvSpPr>
      <dsp:spPr>
        <a:xfrm>
          <a:off x="5142779" y="3992485"/>
          <a:ext cx="1223482" cy="735626"/>
        </a:xfrm>
        <a:prstGeom prst="roundRect">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Dashboards</a:t>
          </a:r>
        </a:p>
      </dsp:txBody>
      <dsp:txXfrm>
        <a:off x="5178689" y="4028395"/>
        <a:ext cx="1151662" cy="663806"/>
      </dsp:txXfrm>
    </dsp:sp>
    <dsp:sp modelId="{AC09F169-E6C4-4E08-AC3D-2384EA58A2A1}">
      <dsp:nvSpPr>
        <dsp:cNvPr id="0" name=""/>
        <dsp:cNvSpPr/>
      </dsp:nvSpPr>
      <dsp:spPr>
        <a:xfrm>
          <a:off x="2745014" y="370451"/>
          <a:ext cx="4197698" cy="4197698"/>
        </a:xfrm>
        <a:custGeom>
          <a:avLst/>
          <a:gdLst/>
          <a:ahLst/>
          <a:cxnLst/>
          <a:rect l="0" t="0" r="0" b="0"/>
          <a:pathLst>
            <a:path>
              <a:moveTo>
                <a:pt x="2269845" y="4190721"/>
              </a:moveTo>
              <a:arcTo wR="2098849" hR="2098849" stAng="5119611" swAng="63681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1C4E66C-5C25-4EB3-B9F7-67D9239EC6C9}">
      <dsp:nvSpPr>
        <dsp:cNvPr id="0" name=""/>
        <dsp:cNvSpPr/>
      </dsp:nvSpPr>
      <dsp:spPr>
        <a:xfrm>
          <a:off x="3367341" y="3992485"/>
          <a:ext cx="1131732" cy="735626"/>
        </a:xfrm>
        <a:prstGeom prst="roundRect">
          <a:avLst/>
        </a:prstGeom>
        <a:solidFill>
          <a:schemeClr val="bg1">
            <a:lumMod val="8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Agent evaluation</a:t>
          </a:r>
        </a:p>
      </dsp:txBody>
      <dsp:txXfrm>
        <a:off x="3403251" y="4028395"/>
        <a:ext cx="1059912" cy="663806"/>
      </dsp:txXfrm>
    </dsp:sp>
    <dsp:sp modelId="{4514BAF5-C4D0-445B-A3F7-AB80354C959E}">
      <dsp:nvSpPr>
        <dsp:cNvPr id="0" name=""/>
        <dsp:cNvSpPr/>
      </dsp:nvSpPr>
      <dsp:spPr>
        <a:xfrm>
          <a:off x="2745014" y="370451"/>
          <a:ext cx="4197698" cy="4197698"/>
        </a:xfrm>
        <a:custGeom>
          <a:avLst/>
          <a:gdLst/>
          <a:ahLst/>
          <a:cxnLst/>
          <a:rect l="0" t="0" r="0" b="0"/>
          <a:pathLst>
            <a:path>
              <a:moveTo>
                <a:pt x="537683" y="3501678"/>
              </a:moveTo>
              <a:arcTo wR="2098849" hR="2098849" stAng="8283469" swAng="83500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E13D5BE-E542-47DA-BCD1-C2AF337F44F1}">
      <dsp:nvSpPr>
        <dsp:cNvPr id="0" name=""/>
        <dsp:cNvSpPr/>
      </dsp:nvSpPr>
      <dsp:spPr>
        <a:xfrm>
          <a:off x="2231770" y="2568525"/>
          <a:ext cx="1131732" cy="735626"/>
        </a:xfrm>
        <a:prstGeom prst="roundRect">
          <a:avLst/>
        </a:prstGeom>
        <a:solidFill>
          <a:prstClr val="white">
            <a:lumMod val="85000"/>
          </a:prst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Voice and screen recording</a:t>
          </a:r>
        </a:p>
      </dsp:txBody>
      <dsp:txXfrm>
        <a:off x="2267680" y="2604435"/>
        <a:ext cx="1059912" cy="663806"/>
      </dsp:txXfrm>
    </dsp:sp>
    <dsp:sp modelId="{E3545A0C-7CA4-4A53-95B0-129B02C303DF}">
      <dsp:nvSpPr>
        <dsp:cNvPr id="0" name=""/>
        <dsp:cNvSpPr/>
      </dsp:nvSpPr>
      <dsp:spPr>
        <a:xfrm>
          <a:off x="2745014" y="370451"/>
          <a:ext cx="4197698" cy="4197698"/>
        </a:xfrm>
        <a:custGeom>
          <a:avLst/>
          <a:gdLst/>
          <a:ahLst/>
          <a:cxnLst/>
          <a:rect l="0" t="0" r="0" b="0"/>
          <a:pathLst>
            <a:path>
              <a:moveTo>
                <a:pt x="3060" y="1985545"/>
              </a:moveTo>
              <a:arcTo wR="2098849" hR="2098849" stAng="10985673" swAng="106393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2446F77-1BFD-429D-A13B-991CBAEB41C4}">
      <dsp:nvSpPr>
        <dsp:cNvPr id="0" name=""/>
        <dsp:cNvSpPr/>
      </dsp:nvSpPr>
      <dsp:spPr>
        <a:xfrm>
          <a:off x="2637051" y="792876"/>
          <a:ext cx="1131732" cy="735626"/>
        </a:xfrm>
        <a:prstGeom prst="roundRect">
          <a:avLst/>
        </a:prstGeom>
        <a:solidFill>
          <a:prstClr val="white">
            <a:lumMod val="85000"/>
          </a:prst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solidFill>
                <a:prstClr val="black"/>
              </a:solidFill>
              <a:latin typeface="Calibri" panose="020F0502020204030204"/>
              <a:ea typeface="+mn-ea"/>
              <a:cs typeface="+mn-cs"/>
            </a:rPr>
            <a:t>Real time monitoring</a:t>
          </a:r>
        </a:p>
      </dsp:txBody>
      <dsp:txXfrm>
        <a:off x="2672961" y="828786"/>
        <a:ext cx="1059912" cy="663806"/>
      </dsp:txXfrm>
    </dsp:sp>
    <dsp:sp modelId="{06EC2B02-2C2A-4790-B320-60DC3B8C5291}">
      <dsp:nvSpPr>
        <dsp:cNvPr id="0" name=""/>
        <dsp:cNvSpPr/>
      </dsp:nvSpPr>
      <dsp:spPr>
        <a:xfrm>
          <a:off x="2745014" y="370451"/>
          <a:ext cx="4197698" cy="4197698"/>
        </a:xfrm>
        <a:custGeom>
          <a:avLst/>
          <a:gdLst/>
          <a:ahLst/>
          <a:cxnLst/>
          <a:rect l="0" t="0" r="0" b="0"/>
          <a:pathLst>
            <a:path>
              <a:moveTo>
                <a:pt x="963571" y="333541"/>
              </a:moveTo>
              <a:arcTo wR="2098849" hR="2098849" stAng="14235284" swAng="771544"/>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357598-3048-40C0-A883-854FEDB2BE3E}" type="datetimeFigureOut">
              <a:rPr lang="en-US" smtClean="0"/>
              <a:t>4/12/2018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2D8460-658C-4626-AD22-C391838BD825}" type="slidenum">
              <a:rPr lang="en-US" smtClean="0"/>
              <a:t>‹#›</a:t>
            </a:fld>
            <a:endParaRPr lang="en-US"/>
          </a:p>
        </p:txBody>
      </p:sp>
    </p:spTree>
    <p:extLst>
      <p:ext uri="{BB962C8B-B14F-4D97-AF65-F5344CB8AC3E}">
        <p14:creationId xmlns:p14="http://schemas.microsoft.com/office/powerpoint/2010/main" val="138748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87106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054DF-137F-4D7F-90F0-C527A0B202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575956D-9DAC-484E-80EF-7049A7EF35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A28F92-C07E-45EF-B9F6-0B6316201CB6}"/>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5" name="Footer Placeholder 4">
            <a:extLst>
              <a:ext uri="{FF2B5EF4-FFF2-40B4-BE49-F238E27FC236}">
                <a16:creationId xmlns:a16="http://schemas.microsoft.com/office/drawing/2014/main" id="{4E3D6FA2-272F-46BE-BC90-B5587757B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7EE298-02C5-452A-ACD5-559E4C16E3E8}"/>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1537752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30CF-8D3D-4E8A-B2F2-833839DC0A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3EFBFFC-ACEF-4130-A768-5D2648CC3C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731C2-5C48-4020-B815-E71F34C733A6}"/>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5" name="Footer Placeholder 4">
            <a:extLst>
              <a:ext uri="{FF2B5EF4-FFF2-40B4-BE49-F238E27FC236}">
                <a16:creationId xmlns:a16="http://schemas.microsoft.com/office/drawing/2014/main" id="{DD7F1169-E6EF-481D-8E2C-B6EEAD9608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598180-45D4-4FCB-BC5A-FC663BE45391}"/>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2089542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5401A8-3F93-4065-BCAC-5E018FF0F8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E3E2733-E1C7-43EB-A42E-001622A7AEC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61BE5D-8E0B-41ED-8614-2677A8C8F2B0}"/>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5" name="Footer Placeholder 4">
            <a:extLst>
              <a:ext uri="{FF2B5EF4-FFF2-40B4-BE49-F238E27FC236}">
                <a16:creationId xmlns:a16="http://schemas.microsoft.com/office/drawing/2014/main" id="{F03D7A1E-596F-4943-BF9C-2E83D5B083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80CB36-6986-4F3D-A114-8F00F92DA87B}"/>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1069137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Separator">
    <p:spTree>
      <p:nvGrpSpPr>
        <p:cNvPr id="1" name=""/>
        <p:cNvGrpSpPr/>
        <p:nvPr/>
      </p:nvGrpSpPr>
      <p:grpSpPr>
        <a:xfrm>
          <a:off x="0" y="0"/>
          <a:ext cx="0" cy="0"/>
          <a:chOff x="0" y="0"/>
          <a:chExt cx="0" cy="0"/>
        </a:xfrm>
      </p:grpSpPr>
      <p:grpSp>
        <p:nvGrpSpPr>
          <p:cNvPr id="2" name="Agrupar 1"/>
          <p:cNvGrpSpPr/>
          <p:nvPr userDrawn="1"/>
        </p:nvGrpSpPr>
        <p:grpSpPr>
          <a:xfrm>
            <a:off x="0" y="0"/>
            <a:ext cx="12237718" cy="6858000"/>
            <a:chOff x="0" y="0"/>
            <a:chExt cx="12237718" cy="6858000"/>
          </a:xfrm>
        </p:grpSpPr>
        <p:pic>
          <p:nvPicPr>
            <p:cNvPr id="7" name="Imagem 6"/>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flipH="1">
              <a:off x="0" y="0"/>
              <a:ext cx="12237718" cy="6858000"/>
            </a:xfrm>
            <a:prstGeom prst="rect">
              <a:avLst/>
            </a:prstGeom>
          </p:spPr>
        </p:pic>
        <p:sp>
          <p:nvSpPr>
            <p:cNvPr id="9" name="Rectangle 9"/>
            <p:cNvSpPr/>
            <p:nvPr userDrawn="1"/>
          </p:nvSpPr>
          <p:spPr>
            <a:xfrm>
              <a:off x="0" y="0"/>
              <a:ext cx="12192000" cy="6857999"/>
            </a:xfrm>
            <a:prstGeom prst="rect">
              <a:avLst/>
            </a:prstGeom>
            <a:solidFill>
              <a:srgbClr val="0B253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grpSp>
      <p:pic>
        <p:nvPicPr>
          <p:cNvPr id="1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76250" y="552075"/>
            <a:ext cx="2210560" cy="502400"/>
          </a:xfrm>
          <a:prstGeom prst="rect">
            <a:avLst/>
          </a:prstGeom>
        </p:spPr>
      </p:pic>
      <p:sp>
        <p:nvSpPr>
          <p:cNvPr id="10" name="Título 1"/>
          <p:cNvSpPr>
            <a:spLocks noGrp="1"/>
          </p:cNvSpPr>
          <p:nvPr>
            <p:ph type="ctrTitle" hasCustomPrompt="1"/>
          </p:nvPr>
        </p:nvSpPr>
        <p:spPr>
          <a:xfrm>
            <a:off x="781050" y="2569062"/>
            <a:ext cx="7391400" cy="2005013"/>
          </a:xfrm>
        </p:spPr>
        <p:txBody>
          <a:bodyPr anchor="b">
            <a:normAutofit/>
          </a:bodyPr>
          <a:lstStyle>
            <a:lvl1pPr algn="ctr">
              <a:defRPr sz="6600" b="1">
                <a:solidFill>
                  <a:schemeClr val="bg1"/>
                </a:solidFill>
                <a:latin typeface="Raleway" panose="020B0503030101060003" pitchFamily="34" charset="0"/>
              </a:defRPr>
            </a:lvl1pPr>
          </a:lstStyle>
          <a:p>
            <a:r>
              <a:rPr lang="pt-BR"/>
              <a:t>MASTER TITLE</a:t>
            </a:r>
          </a:p>
        </p:txBody>
      </p:sp>
      <p:sp>
        <p:nvSpPr>
          <p:cNvPr id="11" name="Subtítulo 2"/>
          <p:cNvSpPr>
            <a:spLocks noGrp="1"/>
          </p:cNvSpPr>
          <p:nvPr>
            <p:ph type="subTitle" idx="1" hasCustomPrompt="1"/>
          </p:nvPr>
        </p:nvSpPr>
        <p:spPr>
          <a:xfrm>
            <a:off x="781050" y="5409587"/>
            <a:ext cx="7391400" cy="915014"/>
          </a:xfrm>
        </p:spPr>
        <p:txBody>
          <a:bodyPr>
            <a:normAutofit/>
          </a:bodyPr>
          <a:lstStyle>
            <a:lvl1pPr marL="0" indent="0" algn="ctr">
              <a:buNone/>
              <a:defRPr sz="2000">
                <a:solidFill>
                  <a:schemeClr val="bg1"/>
                </a:solidFill>
                <a:latin typeface="Raleway" panose="020B05030301010600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Click </a:t>
            </a:r>
            <a:r>
              <a:rPr lang="pt-BR" err="1"/>
              <a:t>to</a:t>
            </a:r>
            <a:r>
              <a:rPr lang="pt-BR"/>
              <a:t> </a:t>
            </a:r>
            <a:r>
              <a:rPr lang="pt-BR" err="1"/>
              <a:t>edit</a:t>
            </a:r>
            <a:r>
              <a:rPr lang="pt-BR"/>
              <a:t> Master </a:t>
            </a:r>
            <a:r>
              <a:rPr lang="pt-BR" err="1"/>
              <a:t>subtitle</a:t>
            </a:r>
            <a:r>
              <a:rPr lang="pt-BR"/>
              <a:t> </a:t>
            </a:r>
            <a:r>
              <a:rPr lang="pt-BR" err="1"/>
              <a:t>style</a:t>
            </a:r>
            <a:endParaRPr lang="pt-BR"/>
          </a:p>
        </p:txBody>
      </p:sp>
      <p:sp>
        <p:nvSpPr>
          <p:cNvPr id="12" name="Rectangle 7"/>
          <p:cNvSpPr/>
          <p:nvPr userDrawn="1"/>
        </p:nvSpPr>
        <p:spPr>
          <a:xfrm>
            <a:off x="3060394" y="4890590"/>
            <a:ext cx="2832711" cy="100997"/>
          </a:xfrm>
          <a:prstGeom prst="rect">
            <a:avLst/>
          </a:prstGeom>
          <a:solidFill>
            <a:srgbClr val="ECB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2935586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lank Slide: Chart, Flowchart, Image, Video, etc..">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3416968" y="0"/>
            <a:ext cx="8344539" cy="1538288"/>
          </a:xfrm>
        </p:spPr>
        <p:txBody>
          <a:bodyPr/>
          <a:lstStyle>
            <a:lvl1pPr algn="r">
              <a:defRPr>
                <a:solidFill>
                  <a:srgbClr val="012433"/>
                </a:solidFill>
              </a:defRPr>
            </a:lvl1pPr>
          </a:lstStyle>
          <a:p>
            <a:pPr lvl="0"/>
            <a:r>
              <a:rPr lang="pt-BR"/>
              <a:t>Click </a:t>
            </a:r>
            <a:r>
              <a:rPr lang="pt-BR" err="1"/>
              <a:t>to</a:t>
            </a:r>
            <a:r>
              <a:rPr lang="pt-BR"/>
              <a:t> </a:t>
            </a:r>
            <a:r>
              <a:rPr lang="pt-BR" err="1"/>
              <a:t>edit</a:t>
            </a:r>
            <a:r>
              <a:rPr lang="pt-BR"/>
              <a:t> Master </a:t>
            </a:r>
            <a:r>
              <a:rPr lang="pt-BR" err="1"/>
              <a:t>title</a:t>
            </a:r>
            <a:r>
              <a:rPr lang="pt-BR"/>
              <a:t> </a:t>
            </a:r>
            <a:r>
              <a:rPr lang="pt-BR" err="1"/>
              <a:t>style</a:t>
            </a:r>
            <a:endParaRPr lang="pt-BR"/>
          </a:p>
        </p:txBody>
      </p:sp>
      <p:sp>
        <p:nvSpPr>
          <p:cNvPr id="4" name="Espaço Reservado para Conteúdo 2"/>
          <p:cNvSpPr>
            <a:spLocks noGrp="1"/>
          </p:cNvSpPr>
          <p:nvPr>
            <p:ph idx="1" hasCustomPrompt="1"/>
          </p:nvPr>
        </p:nvSpPr>
        <p:spPr>
          <a:xfrm>
            <a:off x="493621" y="1745072"/>
            <a:ext cx="11267886" cy="4577352"/>
          </a:xfrm>
        </p:spPr>
        <p:txBody>
          <a:bodyPr>
            <a:normAutofit/>
          </a:bodyPr>
          <a:lstStyle>
            <a:lvl1pPr>
              <a:defRPr sz="2000"/>
            </a:lvl1pPr>
            <a:lvl2pPr>
              <a:defRPr sz="1800" baseline="0"/>
            </a:lvl2pPr>
            <a:lvl3pPr>
              <a:defRPr sz="1600"/>
            </a:lvl3pPr>
            <a:lvl4pPr>
              <a:defRPr sz="1400"/>
            </a:lvl4pPr>
            <a:lvl5pPr>
              <a:defRPr sz="1400" baseline="0"/>
            </a:lvl5pPr>
            <a:lvl6pPr>
              <a:defRPr sz="2000"/>
            </a:lvl6pPr>
            <a:lvl7pPr>
              <a:defRPr sz="2000"/>
            </a:lvl7pPr>
            <a:lvl8pPr>
              <a:defRPr sz="2000"/>
            </a:lvl8pPr>
            <a:lvl9pPr>
              <a:defRPr sz="2000"/>
            </a:lvl9pPr>
          </a:lstStyle>
          <a:p>
            <a:pPr lvl="0"/>
            <a:r>
              <a:rPr lang="pt-BR"/>
              <a:t>Click </a:t>
            </a:r>
            <a:r>
              <a:rPr lang="pt-BR" err="1"/>
              <a:t>to</a:t>
            </a:r>
            <a:r>
              <a:rPr lang="pt-BR"/>
              <a:t> </a:t>
            </a:r>
            <a:r>
              <a:rPr lang="pt-BR" err="1"/>
              <a:t>edit</a:t>
            </a:r>
            <a:r>
              <a:rPr lang="pt-BR"/>
              <a:t> Master </a:t>
            </a:r>
            <a:r>
              <a:rPr lang="pt-BR" err="1"/>
              <a:t>text</a:t>
            </a:r>
            <a:r>
              <a:rPr lang="pt-BR"/>
              <a:t> </a:t>
            </a:r>
            <a:r>
              <a:rPr lang="pt-BR" err="1"/>
              <a:t>styles</a:t>
            </a:r>
            <a:endParaRPr lang="pt-BR"/>
          </a:p>
          <a:p>
            <a:pPr lvl="1"/>
            <a:r>
              <a:rPr lang="pt-BR" err="1"/>
              <a:t>Second</a:t>
            </a:r>
            <a:r>
              <a:rPr lang="pt-BR"/>
              <a:t> </a:t>
            </a:r>
            <a:r>
              <a:rPr lang="pt-BR" err="1"/>
              <a:t>level</a:t>
            </a:r>
            <a:endParaRPr lang="pt-BR"/>
          </a:p>
          <a:p>
            <a:pPr lvl="2"/>
            <a:r>
              <a:rPr lang="pt-BR" err="1"/>
              <a:t>Third</a:t>
            </a:r>
            <a:r>
              <a:rPr lang="pt-BR"/>
              <a:t> </a:t>
            </a:r>
            <a:r>
              <a:rPr lang="pt-BR" err="1"/>
              <a:t>level</a:t>
            </a:r>
            <a:endParaRPr lang="pt-BR"/>
          </a:p>
          <a:p>
            <a:pPr lvl="3"/>
            <a:r>
              <a:rPr lang="pt-BR" err="1"/>
              <a:t>Fourth</a:t>
            </a:r>
            <a:r>
              <a:rPr lang="pt-BR"/>
              <a:t> </a:t>
            </a:r>
            <a:r>
              <a:rPr lang="pt-BR" err="1"/>
              <a:t>level</a:t>
            </a:r>
            <a:endParaRPr lang="pt-BR"/>
          </a:p>
          <a:p>
            <a:pPr lvl="4"/>
            <a:r>
              <a:rPr lang="pt-BR" err="1"/>
              <a:t>Fifith</a:t>
            </a:r>
            <a:r>
              <a:rPr lang="pt-BR"/>
              <a:t> </a:t>
            </a:r>
            <a:r>
              <a:rPr lang="pt-BR" err="1"/>
              <a:t>level</a:t>
            </a:r>
            <a:endParaRPr lang="pt-BR"/>
          </a:p>
        </p:txBody>
      </p:sp>
      <p:pic>
        <p:nvPicPr>
          <p:cNvPr id="8" name="Imagem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0642891">
            <a:off x="6237962" y="2385813"/>
            <a:ext cx="7042322" cy="6242563"/>
          </a:xfrm>
          <a:prstGeom prst="rect">
            <a:avLst/>
          </a:prstGeom>
        </p:spPr>
      </p:pic>
      <p:sp>
        <p:nvSpPr>
          <p:cNvPr id="5" name="Rectangle 7">
            <a:extLst>
              <a:ext uri="{FF2B5EF4-FFF2-40B4-BE49-F238E27FC236}">
                <a16:creationId xmlns:a16="http://schemas.microsoft.com/office/drawing/2014/main" id="{D9D627D8-E4E8-487B-955A-6340D144FD36}"/>
              </a:ext>
            </a:extLst>
          </p:cNvPr>
          <p:cNvSpPr/>
          <p:nvPr userDrawn="1"/>
        </p:nvSpPr>
        <p:spPr>
          <a:xfrm>
            <a:off x="8832544" y="1082048"/>
            <a:ext cx="2832711" cy="100997"/>
          </a:xfrm>
          <a:prstGeom prst="rect">
            <a:avLst/>
          </a:prstGeom>
          <a:solidFill>
            <a:srgbClr val="ECB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6" name="Imagem 11">
            <a:extLst>
              <a:ext uri="{FF2B5EF4-FFF2-40B4-BE49-F238E27FC236}">
                <a16:creationId xmlns:a16="http://schemas.microsoft.com/office/drawing/2014/main" id="{A4E4ED27-CDD2-4025-979B-CD2283C5B43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57200" y="542711"/>
            <a:ext cx="2247900" cy="504245"/>
          </a:xfrm>
          <a:prstGeom prst="rect">
            <a:avLst/>
          </a:prstGeom>
        </p:spPr>
      </p:pic>
    </p:spTree>
    <p:extLst>
      <p:ext uri="{BB962C8B-B14F-4D97-AF65-F5344CB8AC3E}">
        <p14:creationId xmlns:p14="http://schemas.microsoft.com/office/powerpoint/2010/main" val="1389092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hank You">
    <p:spTree>
      <p:nvGrpSpPr>
        <p:cNvPr id="1" name=""/>
        <p:cNvGrpSpPr/>
        <p:nvPr/>
      </p:nvGrpSpPr>
      <p:grpSpPr>
        <a:xfrm>
          <a:off x="0" y="0"/>
          <a:ext cx="0" cy="0"/>
          <a:chOff x="0" y="0"/>
          <a:chExt cx="0" cy="0"/>
        </a:xfrm>
      </p:grpSpPr>
      <p:pic>
        <p:nvPicPr>
          <p:cNvPr id="4" name="Imagem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6" name="Retângulo 5"/>
          <p:cNvSpPr/>
          <p:nvPr userDrawn="1"/>
        </p:nvSpPr>
        <p:spPr>
          <a:xfrm>
            <a:off x="0" y="0"/>
            <a:ext cx="12192000" cy="6858000"/>
          </a:xfrm>
          <a:prstGeom prst="rect">
            <a:avLst/>
          </a:prstGeom>
          <a:solidFill>
            <a:srgbClr val="071923">
              <a:alpha val="7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350" dirty="0"/>
          </a:p>
        </p:txBody>
      </p:sp>
      <p:sp>
        <p:nvSpPr>
          <p:cNvPr id="7" name="Título 1"/>
          <p:cNvSpPr>
            <a:spLocks noGrp="1"/>
          </p:cNvSpPr>
          <p:nvPr>
            <p:ph type="title" hasCustomPrompt="1"/>
          </p:nvPr>
        </p:nvSpPr>
        <p:spPr>
          <a:xfrm>
            <a:off x="0" y="2766004"/>
            <a:ext cx="12192000" cy="1677924"/>
          </a:xfrm>
        </p:spPr>
        <p:txBody>
          <a:bodyPr>
            <a:normAutofit/>
          </a:bodyPr>
          <a:lstStyle>
            <a:lvl1pPr algn="ctr">
              <a:defRPr sz="4050" b="1" baseline="0">
                <a:solidFill>
                  <a:schemeClr val="bg1"/>
                </a:solidFill>
                <a:latin typeface="Raleway" panose="020B0503030101060003" pitchFamily="34" charset="0"/>
              </a:defRPr>
            </a:lvl1pPr>
          </a:lstStyle>
          <a:p>
            <a:r>
              <a:rPr lang="pt-BR" dirty="0"/>
              <a:t>THANK YOU!</a:t>
            </a:r>
          </a:p>
        </p:txBody>
      </p:sp>
    </p:spTree>
    <p:extLst>
      <p:ext uri="{BB962C8B-B14F-4D97-AF65-F5344CB8AC3E}">
        <p14:creationId xmlns:p14="http://schemas.microsoft.com/office/powerpoint/2010/main" val="526602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185738"/>
            <a:ext cx="11328400" cy="492443"/>
          </a:xfrm>
        </p:spPr>
        <p:txBody>
          <a:bodyPr/>
          <a:lstStyle>
            <a:lvl1pPr marL="0">
              <a:defRPr sz="3200">
                <a:solidFill>
                  <a:schemeClr val="tx1"/>
                </a:solidFill>
                <a:effectLst>
                  <a:outerShdw blurRad="60007" dist="200025" dir="15000000" sy="30000" kx="-1800000" algn="bl" rotWithShape="0">
                    <a:prstClr val="black">
                      <a:alpha val="15000"/>
                    </a:prstClr>
                  </a:outerShdw>
                </a:effectLst>
              </a:defRPr>
            </a:lvl1pPr>
          </a:lstStyle>
          <a:p>
            <a:r>
              <a:rPr lang="en-US" dirty="0"/>
              <a:t>Click to edit Master title style</a:t>
            </a:r>
          </a:p>
        </p:txBody>
      </p:sp>
      <p:sp>
        <p:nvSpPr>
          <p:cNvPr id="3" name="Content Placeholder 2"/>
          <p:cNvSpPr>
            <a:spLocks noGrp="1"/>
          </p:cNvSpPr>
          <p:nvPr>
            <p:ph idx="1"/>
          </p:nvPr>
        </p:nvSpPr>
        <p:spPr>
          <a:xfrm>
            <a:off x="4826000" y="927499"/>
            <a:ext cx="6898640" cy="3672360"/>
          </a:xfrm>
        </p:spPr>
        <p:txBody>
          <a:bodyPr/>
          <a:lstStyle>
            <a:lvl1pPr>
              <a:defRPr>
                <a:solidFill>
                  <a:schemeClr val="tx1"/>
                </a:solidFill>
              </a:defRPr>
            </a:lvl1pPr>
            <a:lvl2pPr marL="742950" indent="-285750">
              <a:buClrTx/>
              <a:buFont typeface="Wingdings" pitchFamily="2" charset="2"/>
              <a:buChar char="§"/>
              <a:defRPr/>
            </a:lvl2pPr>
            <a:lvl3pPr marL="1143000" indent="-228600">
              <a:buClrTx/>
              <a:buFont typeface="Wingdings" pitchFamily="2" charset="2"/>
              <a:buChar char="§"/>
              <a:defRPr/>
            </a:lvl3pPr>
            <a:lvl4pPr marL="1600200" indent="-228600">
              <a:buClrTx/>
              <a:buFont typeface="Wingdings" pitchFamily="2" charset="2"/>
              <a:buChar char="§"/>
              <a:defRPr/>
            </a:lvl4pPr>
            <a:lvl5pPr marL="2057400" indent="-228600">
              <a:buClrTx/>
              <a:buFont typeface="Wingdings"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406402" y="935119"/>
            <a:ext cx="4063999" cy="3672360"/>
          </a:xfrm>
        </p:spPr>
        <p:txBody>
          <a:bodyPr/>
          <a:lstStyle>
            <a:lvl1pPr marL="0" indent="0">
              <a:buNone/>
              <a:defRPr>
                <a:solidFill>
                  <a:schemeClr val="tx1"/>
                </a:solidFill>
              </a:defRPr>
            </a:lvl1pPr>
            <a:lvl2pPr marL="742950" indent="-285750">
              <a:buClrTx/>
              <a:buFont typeface="Wingdings" pitchFamily="2" charset="2"/>
              <a:buChar char="§"/>
              <a:defRPr/>
            </a:lvl2pPr>
            <a:lvl3pPr marL="1143000" indent="-228600">
              <a:buClrTx/>
              <a:buFont typeface="Wingdings" pitchFamily="2" charset="2"/>
              <a:buChar char="§"/>
              <a:defRPr/>
            </a:lvl3pPr>
            <a:lvl4pPr marL="1600200" indent="-228600">
              <a:buClrTx/>
              <a:buFont typeface="Wingdings" pitchFamily="2" charset="2"/>
              <a:buChar char="§"/>
              <a:defRPr/>
            </a:lvl4pPr>
            <a:lvl5pPr marL="2057400" indent="-228600">
              <a:buClrTx/>
              <a:buFont typeface="Wingdings" pitchFamily="2" charset="2"/>
              <a:buChar char="§"/>
              <a:defRPr/>
            </a:lvl5pPr>
          </a:lstStyle>
          <a:p>
            <a:pPr lvl="0"/>
            <a:endParaRPr lang="en-US" dirty="0"/>
          </a:p>
        </p:txBody>
      </p:sp>
    </p:spTree>
    <p:extLst>
      <p:ext uri="{BB962C8B-B14F-4D97-AF65-F5344CB8AC3E}">
        <p14:creationId xmlns:p14="http://schemas.microsoft.com/office/powerpoint/2010/main" val="977668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mp; content - Blue Box">
    <p:spTree>
      <p:nvGrpSpPr>
        <p:cNvPr id="1" name=""/>
        <p:cNvGrpSpPr/>
        <p:nvPr/>
      </p:nvGrpSpPr>
      <p:grpSpPr>
        <a:xfrm>
          <a:off x="0" y="0"/>
          <a:ext cx="0" cy="0"/>
          <a:chOff x="0" y="0"/>
          <a:chExt cx="0" cy="0"/>
        </a:xfrm>
      </p:grpSpPr>
      <p:pic>
        <p:nvPicPr>
          <p:cNvPr id="11" name="Image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0642891">
            <a:off x="6237962" y="2385813"/>
            <a:ext cx="7042322" cy="6242563"/>
          </a:xfrm>
          <a:prstGeom prst="rect">
            <a:avLst/>
          </a:prstGeom>
        </p:spPr>
      </p:pic>
      <p:sp>
        <p:nvSpPr>
          <p:cNvPr id="12" name="Espaço Reservado para Conteúdo 2"/>
          <p:cNvSpPr>
            <a:spLocks noGrp="1"/>
          </p:cNvSpPr>
          <p:nvPr>
            <p:ph idx="1" hasCustomPrompt="1"/>
          </p:nvPr>
        </p:nvSpPr>
        <p:spPr>
          <a:xfrm>
            <a:off x="3162300" y="1446664"/>
            <a:ext cx="8591550" cy="4730300"/>
          </a:xfrm>
        </p:spPr>
        <p:txBody>
          <a:bodyPr>
            <a:normAutofit/>
          </a:bodyPr>
          <a:lstStyle>
            <a:lvl1pPr marL="228600" marR="0" indent="-228600" algn="l" defTabSz="914400" rtl="0" eaLnBrk="1" fontAlgn="auto" latinLnBrk="0" hangingPunct="1">
              <a:lnSpc>
                <a:spcPct val="90000"/>
              </a:lnSpc>
              <a:spcBef>
                <a:spcPts val="1000"/>
              </a:spcBef>
              <a:spcAft>
                <a:spcPts val="0"/>
              </a:spcAft>
              <a:buClr>
                <a:srgbClr val="ECB066"/>
              </a:buClr>
              <a:buSzPct val="80000"/>
              <a:buFont typeface="Wingdings" panose="05000000000000000000" pitchFamily="2" charset="2"/>
              <a:buChar char="§"/>
              <a:tabLst/>
              <a:defRPr sz="1600">
                <a:solidFill>
                  <a:srgbClr val="012433"/>
                </a:solidFill>
                <a:latin typeface="Raleway" panose="020B0503030101060003" pitchFamily="34" charset="0"/>
              </a:defRPr>
            </a:lvl1pPr>
            <a:lvl2pPr marL="685800" indent="-228600">
              <a:buClr>
                <a:srgbClr val="ECB066"/>
              </a:buClr>
              <a:buSzPct val="80000"/>
              <a:buFont typeface="Wingdings" panose="05000000000000000000" pitchFamily="2" charset="2"/>
              <a:buChar char="§"/>
              <a:defRPr sz="1800"/>
            </a:lvl2pPr>
            <a:lvl3pPr marL="1143000" indent="-228600">
              <a:buClr>
                <a:srgbClr val="ECB066"/>
              </a:buClr>
              <a:buSzPct val="80000"/>
              <a:buFont typeface="Wingdings" panose="05000000000000000000" pitchFamily="2" charset="2"/>
              <a:buChar char="§"/>
              <a:defRPr sz="1600"/>
            </a:lvl3pPr>
            <a:lvl4pPr marL="1600200" indent="-228600">
              <a:buClr>
                <a:srgbClr val="ECB066"/>
              </a:buClr>
              <a:buSzPct val="80000"/>
              <a:buFont typeface="Wingdings" panose="05000000000000000000" pitchFamily="2" charset="2"/>
              <a:buChar char="§"/>
              <a:defRPr sz="1400"/>
            </a:lvl4pPr>
            <a:lvl5pPr marL="2057400" indent="-228600">
              <a:buClr>
                <a:srgbClr val="ECB066"/>
              </a:buClr>
              <a:buSzPct val="80000"/>
              <a:buFont typeface="Wingdings" panose="05000000000000000000" pitchFamily="2" charset="2"/>
              <a:buChar char="§"/>
              <a:defRPr sz="1400"/>
            </a:lvl5pPr>
          </a:lstStyle>
          <a:p>
            <a:pPr lvl="0"/>
            <a:r>
              <a:rPr lang="pt-BR" dirty="0"/>
              <a:t>Click </a:t>
            </a:r>
            <a:r>
              <a:rPr lang="pt-BR" dirty="0" err="1"/>
              <a:t>to</a:t>
            </a:r>
            <a:r>
              <a:rPr lang="pt-BR" dirty="0"/>
              <a:t> </a:t>
            </a:r>
            <a:r>
              <a:rPr lang="pt-BR" dirty="0" err="1"/>
              <a:t>edit</a:t>
            </a:r>
            <a:r>
              <a:rPr lang="pt-BR" dirty="0"/>
              <a:t> Master </a:t>
            </a:r>
            <a:r>
              <a:rPr lang="pt-BR" dirty="0" err="1"/>
              <a:t>text</a:t>
            </a:r>
            <a:r>
              <a:rPr lang="pt-BR" dirty="0"/>
              <a:t> </a:t>
            </a:r>
            <a:r>
              <a:rPr lang="pt-BR" dirty="0" err="1"/>
              <a:t>styles</a:t>
            </a:r>
            <a:endParaRPr lang="pt-BR" dirty="0"/>
          </a:p>
          <a:p>
            <a:pPr marL="228600" marR="0" lvl="0" indent="-228600" algn="l" defTabSz="914400" rtl="0" eaLnBrk="1" fontAlgn="auto" latinLnBrk="0" hangingPunct="1">
              <a:lnSpc>
                <a:spcPct val="90000"/>
              </a:lnSpc>
              <a:spcBef>
                <a:spcPts val="1000"/>
              </a:spcBef>
              <a:spcAft>
                <a:spcPts val="0"/>
              </a:spcAft>
              <a:buClr>
                <a:srgbClr val="ECB066"/>
              </a:buClr>
              <a:buSzPct val="80000"/>
              <a:buFont typeface="Wingdings" panose="05000000000000000000" pitchFamily="2" charset="2"/>
              <a:buChar char="§"/>
              <a:tabLst/>
              <a:defRPr/>
            </a:pPr>
            <a:r>
              <a:rPr lang="pt-BR" dirty="0"/>
              <a:t>Click </a:t>
            </a:r>
            <a:r>
              <a:rPr lang="pt-BR" dirty="0" err="1"/>
              <a:t>to</a:t>
            </a:r>
            <a:r>
              <a:rPr lang="pt-BR" dirty="0"/>
              <a:t> </a:t>
            </a:r>
            <a:r>
              <a:rPr lang="pt-BR" dirty="0" err="1"/>
              <a:t>edit</a:t>
            </a:r>
            <a:r>
              <a:rPr lang="pt-BR" dirty="0"/>
              <a:t> Master </a:t>
            </a:r>
            <a:r>
              <a:rPr lang="pt-BR" dirty="0" err="1"/>
              <a:t>text</a:t>
            </a:r>
            <a:r>
              <a:rPr lang="pt-BR" dirty="0"/>
              <a:t> </a:t>
            </a:r>
            <a:r>
              <a:rPr lang="pt-BR" dirty="0" err="1"/>
              <a:t>styles</a:t>
            </a:r>
            <a:endParaRPr lang="pt-BR" dirty="0"/>
          </a:p>
          <a:p>
            <a:pPr marL="228600" marR="0" lvl="0" indent="-228600" algn="l" defTabSz="914400" rtl="0" eaLnBrk="1" fontAlgn="auto" latinLnBrk="0" hangingPunct="1">
              <a:lnSpc>
                <a:spcPct val="90000"/>
              </a:lnSpc>
              <a:spcBef>
                <a:spcPts val="1000"/>
              </a:spcBef>
              <a:spcAft>
                <a:spcPts val="0"/>
              </a:spcAft>
              <a:buClr>
                <a:srgbClr val="ECB066"/>
              </a:buClr>
              <a:buSzPct val="80000"/>
              <a:buFont typeface="Wingdings" panose="05000000000000000000" pitchFamily="2" charset="2"/>
              <a:buChar char="§"/>
              <a:tabLst/>
              <a:defRPr/>
            </a:pPr>
            <a:r>
              <a:rPr lang="pt-BR" dirty="0"/>
              <a:t>Click </a:t>
            </a:r>
            <a:r>
              <a:rPr lang="pt-BR" dirty="0" err="1"/>
              <a:t>to</a:t>
            </a:r>
            <a:r>
              <a:rPr lang="pt-BR" dirty="0"/>
              <a:t> </a:t>
            </a:r>
            <a:r>
              <a:rPr lang="pt-BR" dirty="0" err="1"/>
              <a:t>edit</a:t>
            </a:r>
            <a:r>
              <a:rPr lang="pt-BR" dirty="0"/>
              <a:t> Master </a:t>
            </a:r>
            <a:r>
              <a:rPr lang="pt-BR" dirty="0" err="1"/>
              <a:t>text</a:t>
            </a:r>
            <a:r>
              <a:rPr lang="pt-BR" dirty="0"/>
              <a:t> </a:t>
            </a:r>
            <a:r>
              <a:rPr lang="pt-BR" dirty="0" err="1"/>
              <a:t>styles</a:t>
            </a:r>
            <a:endParaRPr lang="pt-BR" dirty="0"/>
          </a:p>
          <a:p>
            <a:pPr marL="228600" marR="0" lvl="0" indent="-228600" algn="l" defTabSz="914400" rtl="0" eaLnBrk="1" fontAlgn="auto" latinLnBrk="0" hangingPunct="1">
              <a:lnSpc>
                <a:spcPct val="90000"/>
              </a:lnSpc>
              <a:spcBef>
                <a:spcPts val="1000"/>
              </a:spcBef>
              <a:spcAft>
                <a:spcPts val="0"/>
              </a:spcAft>
              <a:buClr>
                <a:srgbClr val="ECB066"/>
              </a:buClr>
              <a:buSzPct val="80000"/>
              <a:buFont typeface="Wingdings" panose="05000000000000000000" pitchFamily="2" charset="2"/>
              <a:buChar char="§"/>
              <a:tabLst/>
              <a:defRPr/>
            </a:pPr>
            <a:r>
              <a:rPr lang="pt-BR" dirty="0"/>
              <a:t>Click </a:t>
            </a:r>
            <a:r>
              <a:rPr lang="pt-BR" dirty="0" err="1"/>
              <a:t>to</a:t>
            </a:r>
            <a:r>
              <a:rPr lang="pt-BR" dirty="0"/>
              <a:t> </a:t>
            </a:r>
            <a:r>
              <a:rPr lang="pt-BR" dirty="0" err="1"/>
              <a:t>edit</a:t>
            </a:r>
            <a:r>
              <a:rPr lang="pt-BR" dirty="0"/>
              <a:t> Master </a:t>
            </a:r>
            <a:r>
              <a:rPr lang="pt-BR" dirty="0" err="1"/>
              <a:t>text</a:t>
            </a:r>
            <a:r>
              <a:rPr lang="pt-BR" dirty="0"/>
              <a:t> </a:t>
            </a:r>
            <a:r>
              <a:rPr lang="pt-BR" dirty="0" err="1"/>
              <a:t>styles</a:t>
            </a:r>
            <a:endParaRPr lang="pt-BR" dirty="0"/>
          </a:p>
          <a:p>
            <a:pPr marL="228600" marR="0" lvl="0" indent="-228600" algn="l" defTabSz="914400" rtl="0" eaLnBrk="1" fontAlgn="auto" latinLnBrk="0" hangingPunct="1">
              <a:lnSpc>
                <a:spcPct val="90000"/>
              </a:lnSpc>
              <a:spcBef>
                <a:spcPts val="1000"/>
              </a:spcBef>
              <a:spcAft>
                <a:spcPts val="0"/>
              </a:spcAft>
              <a:buClr>
                <a:srgbClr val="ECB066"/>
              </a:buClr>
              <a:buSzPct val="80000"/>
              <a:buFont typeface="Wingdings" panose="05000000000000000000" pitchFamily="2" charset="2"/>
              <a:buChar char="§"/>
              <a:tabLst/>
              <a:defRPr/>
            </a:pPr>
            <a:r>
              <a:rPr lang="pt-BR" dirty="0"/>
              <a:t>Click </a:t>
            </a:r>
            <a:r>
              <a:rPr lang="pt-BR" dirty="0" err="1"/>
              <a:t>to</a:t>
            </a:r>
            <a:r>
              <a:rPr lang="pt-BR" dirty="0"/>
              <a:t> </a:t>
            </a:r>
            <a:r>
              <a:rPr lang="pt-BR" dirty="0" err="1"/>
              <a:t>edit</a:t>
            </a:r>
            <a:r>
              <a:rPr lang="pt-BR" dirty="0"/>
              <a:t> Master </a:t>
            </a:r>
            <a:r>
              <a:rPr lang="pt-BR" dirty="0" err="1"/>
              <a:t>text</a:t>
            </a:r>
            <a:r>
              <a:rPr lang="pt-BR" dirty="0"/>
              <a:t> </a:t>
            </a:r>
            <a:r>
              <a:rPr lang="pt-BR" dirty="0" err="1"/>
              <a:t>styles</a:t>
            </a:r>
            <a:endParaRPr lang="pt-BR" dirty="0"/>
          </a:p>
          <a:p>
            <a:pPr lvl="0"/>
            <a:endParaRPr lang="pt-BR" dirty="0"/>
          </a:p>
        </p:txBody>
      </p:sp>
      <p:sp>
        <p:nvSpPr>
          <p:cNvPr id="13" name="Retângulo 12"/>
          <p:cNvSpPr/>
          <p:nvPr userDrawn="1"/>
        </p:nvSpPr>
        <p:spPr>
          <a:xfrm>
            <a:off x="464024" y="1446664"/>
            <a:ext cx="2552131" cy="4730300"/>
          </a:xfrm>
          <a:prstGeom prst="rect">
            <a:avLst/>
          </a:prstGeom>
          <a:solidFill>
            <a:srgbClr val="0124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5" name="Título 1"/>
          <p:cNvSpPr>
            <a:spLocks noGrp="1"/>
          </p:cNvSpPr>
          <p:nvPr>
            <p:ph type="title" hasCustomPrompt="1"/>
          </p:nvPr>
        </p:nvSpPr>
        <p:spPr>
          <a:xfrm>
            <a:off x="464023" y="1652337"/>
            <a:ext cx="2552131" cy="1211674"/>
          </a:xfrm>
        </p:spPr>
        <p:txBody>
          <a:bodyPr>
            <a:normAutofit/>
          </a:bodyPr>
          <a:lstStyle>
            <a:lvl1pPr algn="ctr">
              <a:defRPr sz="2000" b="1" baseline="0">
                <a:solidFill>
                  <a:schemeClr val="bg1"/>
                </a:solidFill>
                <a:latin typeface="Raleway" panose="020B0503030101060003" pitchFamily="34" charset="0"/>
              </a:defRPr>
            </a:lvl1pPr>
          </a:lstStyle>
          <a:p>
            <a:r>
              <a:rPr lang="pt-BR" dirty="0"/>
              <a:t>MASTER TITLE</a:t>
            </a:r>
          </a:p>
        </p:txBody>
      </p:sp>
      <p:sp>
        <p:nvSpPr>
          <p:cNvPr id="17" name="Rectangle 7"/>
          <p:cNvSpPr/>
          <p:nvPr userDrawn="1"/>
        </p:nvSpPr>
        <p:spPr>
          <a:xfrm>
            <a:off x="780773" y="2864011"/>
            <a:ext cx="1946385" cy="80001"/>
          </a:xfrm>
          <a:prstGeom prst="rect">
            <a:avLst/>
          </a:prstGeom>
          <a:solidFill>
            <a:srgbClr val="ECB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8" name="Rectangle 7"/>
          <p:cNvSpPr/>
          <p:nvPr userDrawn="1"/>
        </p:nvSpPr>
        <p:spPr>
          <a:xfrm>
            <a:off x="8832544" y="1082048"/>
            <a:ext cx="2832711" cy="100997"/>
          </a:xfrm>
          <a:prstGeom prst="rect">
            <a:avLst/>
          </a:prstGeom>
          <a:solidFill>
            <a:srgbClr val="ECB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9" name="CaixaDeTexto 18"/>
          <p:cNvSpPr txBox="1"/>
          <p:nvPr userDrawn="1"/>
        </p:nvSpPr>
        <p:spPr>
          <a:xfrm>
            <a:off x="464023" y="3879669"/>
            <a:ext cx="2552131" cy="373767"/>
          </a:xfrm>
          <a:prstGeom prst="rect">
            <a:avLst/>
          </a:prstGeom>
        </p:spPr>
        <p:txBody>
          <a:bodyPr vert="horz" wrap="square" lIns="91440" tIns="45720" rIns="91440" bIns="45720" rtlCol="0" anchor="ctr">
            <a:normAutofit lnSpcReduction="10000"/>
          </a:bodyPr>
          <a:lstStyle/>
          <a:p>
            <a:pPr algn="ctr"/>
            <a:endParaRPr lang="pt-BR" sz="2000" b="1" dirty="0">
              <a:solidFill>
                <a:schemeClr val="bg1"/>
              </a:solidFill>
              <a:latin typeface="Raleway" panose="020B0503030101060003" pitchFamily="34" charset="0"/>
            </a:endParaRPr>
          </a:p>
        </p:txBody>
      </p:sp>
      <p:sp>
        <p:nvSpPr>
          <p:cNvPr id="20" name="Espaço Reservado para Conteúdo 2"/>
          <p:cNvSpPr>
            <a:spLocks noGrp="1"/>
          </p:cNvSpPr>
          <p:nvPr>
            <p:ph idx="10" hasCustomPrompt="1"/>
          </p:nvPr>
        </p:nvSpPr>
        <p:spPr>
          <a:xfrm>
            <a:off x="3733800" y="476250"/>
            <a:ext cx="8020050" cy="647607"/>
          </a:xfrm>
        </p:spPr>
        <p:txBody>
          <a:bodyPr>
            <a:normAutofit/>
          </a:bodyPr>
          <a:lstStyle>
            <a:lvl1pPr marL="0" marR="0" indent="0" algn="r" defTabSz="914400" rtl="0" eaLnBrk="1" fontAlgn="auto" latinLnBrk="0" hangingPunct="1">
              <a:lnSpc>
                <a:spcPct val="90000"/>
              </a:lnSpc>
              <a:spcBef>
                <a:spcPts val="1000"/>
              </a:spcBef>
              <a:spcAft>
                <a:spcPts val="0"/>
              </a:spcAft>
              <a:buClr>
                <a:srgbClr val="ECB066"/>
              </a:buClr>
              <a:buSzPct val="80000"/>
              <a:buFont typeface="Wingdings" panose="05000000000000000000" pitchFamily="2" charset="2"/>
              <a:buNone/>
              <a:tabLst/>
              <a:defRPr sz="3600" baseline="0">
                <a:solidFill>
                  <a:srgbClr val="012433"/>
                </a:solidFill>
                <a:latin typeface="Raleway" panose="020B0503030101060003" pitchFamily="34" charset="0"/>
              </a:defRPr>
            </a:lvl1pPr>
            <a:lvl2pPr marL="685800" indent="-228600">
              <a:buClr>
                <a:srgbClr val="ECB066"/>
              </a:buClr>
              <a:buSzPct val="80000"/>
              <a:buFont typeface="Wingdings" panose="05000000000000000000" pitchFamily="2" charset="2"/>
              <a:buChar char="§"/>
              <a:defRPr sz="1800"/>
            </a:lvl2pPr>
            <a:lvl3pPr marL="1143000" indent="-228600">
              <a:buClr>
                <a:srgbClr val="ECB066"/>
              </a:buClr>
              <a:buSzPct val="80000"/>
              <a:buFont typeface="Wingdings" panose="05000000000000000000" pitchFamily="2" charset="2"/>
              <a:buChar char="§"/>
              <a:defRPr sz="1600"/>
            </a:lvl3pPr>
            <a:lvl4pPr marL="1600200" indent="-228600">
              <a:buClr>
                <a:srgbClr val="ECB066"/>
              </a:buClr>
              <a:buSzPct val="80000"/>
              <a:buFont typeface="Wingdings" panose="05000000000000000000" pitchFamily="2" charset="2"/>
              <a:buChar char="§"/>
              <a:defRPr sz="1400"/>
            </a:lvl4pPr>
            <a:lvl5pPr marL="2057400" indent="-228600">
              <a:buClr>
                <a:srgbClr val="ECB066"/>
              </a:buClr>
              <a:buSzPct val="80000"/>
              <a:buFont typeface="Wingdings" panose="05000000000000000000" pitchFamily="2" charset="2"/>
              <a:buChar char="§"/>
              <a:defRPr sz="1400"/>
            </a:lvl5pPr>
          </a:lstStyle>
          <a:p>
            <a:pPr lvl="0"/>
            <a:r>
              <a:rPr lang="pt-BR" dirty="0"/>
              <a:t>Click </a:t>
            </a:r>
            <a:r>
              <a:rPr lang="pt-BR" dirty="0" err="1"/>
              <a:t>to</a:t>
            </a:r>
            <a:r>
              <a:rPr lang="pt-BR" dirty="0"/>
              <a:t> </a:t>
            </a:r>
            <a:r>
              <a:rPr lang="pt-BR" dirty="0" err="1"/>
              <a:t>edit</a:t>
            </a:r>
            <a:r>
              <a:rPr lang="pt-BR" dirty="0"/>
              <a:t> Master </a:t>
            </a:r>
            <a:r>
              <a:rPr lang="pt-BR" dirty="0" err="1"/>
              <a:t>title</a:t>
            </a:r>
            <a:r>
              <a:rPr lang="pt-BR" dirty="0"/>
              <a:t> </a:t>
            </a:r>
            <a:r>
              <a:rPr lang="pt-BR" dirty="0" err="1"/>
              <a:t>style</a:t>
            </a:r>
            <a:endParaRPr lang="pt-BR" dirty="0"/>
          </a:p>
        </p:txBody>
      </p:sp>
    </p:spTree>
    <p:extLst>
      <p:ext uri="{BB962C8B-B14F-4D97-AF65-F5344CB8AC3E}">
        <p14:creationId xmlns:p14="http://schemas.microsoft.com/office/powerpoint/2010/main" val="213119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C74FB-A2E8-4A40-AD60-E9C4C2BE8A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A219AF-71D5-45F4-8427-8492A514A2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ED4E8F-C6FA-45B3-BB29-6BD6941F6F08}"/>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5" name="Footer Placeholder 4">
            <a:extLst>
              <a:ext uri="{FF2B5EF4-FFF2-40B4-BE49-F238E27FC236}">
                <a16:creationId xmlns:a16="http://schemas.microsoft.com/office/drawing/2014/main" id="{119192BA-C0F0-4FF1-A31D-15481736A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A7F4D-6583-4EAE-B762-9D3103F7926E}"/>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322819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411F0-F24B-4096-B7BF-30BEE3AE31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AAAE1D-D14D-429C-9564-7BF6B4EC0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00F58AD-8A16-4E19-9E88-F32A39F1834B}"/>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5" name="Footer Placeholder 4">
            <a:extLst>
              <a:ext uri="{FF2B5EF4-FFF2-40B4-BE49-F238E27FC236}">
                <a16:creationId xmlns:a16="http://schemas.microsoft.com/office/drawing/2014/main" id="{A1147B88-98DD-46C9-AC6E-A45963CE15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794A3-B784-47D3-9C19-CA3DE509123B}"/>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1140207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431B-B0DE-49B4-925C-F8AB245F9E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D7E26C-185A-410F-9F91-708FCC0E1CA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AA8945-D844-44BA-AEA2-D0C3BF2E456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4CC860-0906-4178-B992-411441FBCF8F}"/>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6" name="Footer Placeholder 5">
            <a:extLst>
              <a:ext uri="{FF2B5EF4-FFF2-40B4-BE49-F238E27FC236}">
                <a16:creationId xmlns:a16="http://schemas.microsoft.com/office/drawing/2014/main" id="{E4E4DDCA-48B4-4F22-AB59-FE16027C3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288045-780F-483C-A16E-5C046D12EEF5}"/>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30077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A4D80-A6BD-473A-83F4-38EABB7E5C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EF95FE-955C-47DE-A88E-2F4E2B97A7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864666F-229D-4728-9221-5626DEB1EC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206290-022B-437E-8D1B-2CD61D8EA2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7E3CE8F-8375-4C4A-B90A-11D960EC760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727A660-2EC7-40A7-B3BB-9721D7A50DCF}"/>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8" name="Footer Placeholder 7">
            <a:extLst>
              <a:ext uri="{FF2B5EF4-FFF2-40B4-BE49-F238E27FC236}">
                <a16:creationId xmlns:a16="http://schemas.microsoft.com/office/drawing/2014/main" id="{7DAB5851-55E2-4A64-A6C2-236A814D62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A6F3FA5-913C-45FF-8244-1AEC91B3ED4C}"/>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14598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4F98E-231B-47E0-84B5-869A23F8F4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D7DE4-B4AA-4760-A522-F8DC7AB257F8}"/>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4" name="Footer Placeholder 3">
            <a:extLst>
              <a:ext uri="{FF2B5EF4-FFF2-40B4-BE49-F238E27FC236}">
                <a16:creationId xmlns:a16="http://schemas.microsoft.com/office/drawing/2014/main" id="{18D36C8C-FC2B-42CE-8821-2A362BE6B2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353E2A-722E-407E-BB3B-B28756D9C039}"/>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3222053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A91BB-5B68-48AC-839E-A3D5FCC61F53}"/>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3" name="Footer Placeholder 2">
            <a:extLst>
              <a:ext uri="{FF2B5EF4-FFF2-40B4-BE49-F238E27FC236}">
                <a16:creationId xmlns:a16="http://schemas.microsoft.com/office/drawing/2014/main" id="{CF870095-C3DC-49F0-855D-63069B11C6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EF7A26-F4D7-4B3F-A440-BAEBA7A1C20C}"/>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348347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49148-73C5-4DAF-8DBC-AC010E104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B22FEF-C9B3-4391-8180-FF7EEB9195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7D703-28FD-4118-BDA2-3A67B8643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8EEE1-1A17-4251-BA67-219E17B3FC0A}"/>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6" name="Footer Placeholder 5">
            <a:extLst>
              <a:ext uri="{FF2B5EF4-FFF2-40B4-BE49-F238E27FC236}">
                <a16:creationId xmlns:a16="http://schemas.microsoft.com/office/drawing/2014/main" id="{229F1AE0-BADE-46C0-86F2-309E40BFCC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E034DE-34FA-436F-AADA-5D912368FCB4}"/>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298845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3A2E3-296D-4EE6-B67D-6B477CEC0D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5387E4-DD57-4B03-ACAB-3137FDC600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5FD9D5-B530-4641-A9C7-F236BAE4DB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09A18B-D4FE-4420-B262-80910AEA0532}"/>
              </a:ext>
            </a:extLst>
          </p:cNvPr>
          <p:cNvSpPr>
            <a:spLocks noGrp="1"/>
          </p:cNvSpPr>
          <p:nvPr>
            <p:ph type="dt" sz="half" idx="10"/>
          </p:nvPr>
        </p:nvSpPr>
        <p:spPr/>
        <p:txBody>
          <a:bodyPr/>
          <a:lstStyle/>
          <a:p>
            <a:fld id="{DFB76E88-32C3-4113-88AD-71B7D3C7882D}" type="datetimeFigureOut">
              <a:rPr lang="en-US" smtClean="0"/>
              <a:t>4/12/2018</a:t>
            </a:fld>
            <a:endParaRPr lang="en-US"/>
          </a:p>
        </p:txBody>
      </p:sp>
      <p:sp>
        <p:nvSpPr>
          <p:cNvPr id="6" name="Footer Placeholder 5">
            <a:extLst>
              <a:ext uri="{FF2B5EF4-FFF2-40B4-BE49-F238E27FC236}">
                <a16:creationId xmlns:a16="http://schemas.microsoft.com/office/drawing/2014/main" id="{CF6FFB27-6AEF-462F-9024-693AA0DB8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BD81E2-04D2-417B-8457-602821796CBC}"/>
              </a:ext>
            </a:extLst>
          </p:cNvPr>
          <p:cNvSpPr>
            <a:spLocks noGrp="1"/>
          </p:cNvSpPr>
          <p:nvPr>
            <p:ph type="sldNum" sz="quarter" idx="12"/>
          </p:nvPr>
        </p:nvSpPr>
        <p:spPr/>
        <p:txBody>
          <a:bodyPr/>
          <a:lstStyle/>
          <a:p>
            <a:fld id="{C3D36E68-81BE-4F2F-8B3E-1FD7B129AA77}" type="slidenum">
              <a:rPr lang="en-US" smtClean="0"/>
              <a:t>‹#›</a:t>
            </a:fld>
            <a:endParaRPr lang="en-US"/>
          </a:p>
        </p:txBody>
      </p:sp>
    </p:spTree>
    <p:extLst>
      <p:ext uri="{BB962C8B-B14F-4D97-AF65-F5344CB8AC3E}">
        <p14:creationId xmlns:p14="http://schemas.microsoft.com/office/powerpoint/2010/main" val="331800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AB87-4B82-429E-902A-65A905250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42CED847-40EB-49BB-88C5-D30D4E8D2C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5447C4-A66A-46F8-BDC4-1FD904D739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B76E88-32C3-4113-88AD-71B7D3C7882D}" type="datetimeFigureOut">
              <a:rPr lang="en-US" smtClean="0"/>
              <a:t>4/12/2018</a:t>
            </a:fld>
            <a:endParaRPr lang="en-US"/>
          </a:p>
        </p:txBody>
      </p:sp>
      <p:sp>
        <p:nvSpPr>
          <p:cNvPr id="5" name="Footer Placeholder 4">
            <a:extLst>
              <a:ext uri="{FF2B5EF4-FFF2-40B4-BE49-F238E27FC236}">
                <a16:creationId xmlns:a16="http://schemas.microsoft.com/office/drawing/2014/main" id="{4903AA16-BCD5-4334-BDA8-0BC392FBB1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F3C4B1-AEF1-4F66-B259-BA8D9A2B17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36E68-81BE-4F2F-8B3E-1FD7B129AA77}" type="slidenum">
              <a:rPr lang="en-US" smtClean="0"/>
              <a:t>‹#›</a:t>
            </a:fld>
            <a:endParaRPr lang="en-US"/>
          </a:p>
        </p:txBody>
      </p:sp>
      <p:pic>
        <p:nvPicPr>
          <p:cNvPr id="7" name="Imagem 11">
            <a:extLst>
              <a:ext uri="{FF2B5EF4-FFF2-40B4-BE49-F238E27FC236}">
                <a16:creationId xmlns:a16="http://schemas.microsoft.com/office/drawing/2014/main" id="{A51696E1-F58A-494E-BE09-4842D1E0E559}"/>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457200" y="542711"/>
            <a:ext cx="2247900" cy="504245"/>
          </a:xfrm>
          <a:prstGeom prst="rect">
            <a:avLst/>
          </a:prstGeom>
        </p:spPr>
      </p:pic>
    </p:spTree>
    <p:extLst>
      <p:ext uri="{BB962C8B-B14F-4D97-AF65-F5344CB8AC3E}">
        <p14:creationId xmlns:p14="http://schemas.microsoft.com/office/powerpoint/2010/main" val="1338834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 id="2147483665"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diagramLayout" Target="../diagrams/layout1.xml"/><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11" Type="http://schemas.openxmlformats.org/officeDocument/2006/relationships/image" Target="../media/image10.png"/><Relationship Id="rId5" Type="http://schemas.openxmlformats.org/officeDocument/2006/relationships/diagramColors" Target="../diagrams/colors1.xml"/><Relationship Id="rId10" Type="http://schemas.openxmlformats.org/officeDocument/2006/relationships/image" Target="../media/image9.png"/><Relationship Id="rId4" Type="http://schemas.openxmlformats.org/officeDocument/2006/relationships/diagramQuickStyle" Target="../diagrams/quickStyle1.xml"/><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913D9-CA3D-4145-A3D2-740F5518B95E}"/>
              </a:ext>
            </a:extLst>
          </p:cNvPr>
          <p:cNvSpPr>
            <a:spLocks noGrp="1"/>
          </p:cNvSpPr>
          <p:nvPr>
            <p:ph type="ctrTitle"/>
          </p:nvPr>
        </p:nvSpPr>
        <p:spPr/>
        <p:txBody>
          <a:bodyPr>
            <a:normAutofit fontScale="90000"/>
          </a:bodyPr>
          <a:lstStyle/>
          <a:p>
            <a:r>
              <a:rPr lang="en-US" dirty="0"/>
              <a:t>Altitude Enterprise Recording</a:t>
            </a:r>
          </a:p>
        </p:txBody>
      </p:sp>
      <p:sp>
        <p:nvSpPr>
          <p:cNvPr id="3" name="Subtitle 2">
            <a:extLst>
              <a:ext uri="{FF2B5EF4-FFF2-40B4-BE49-F238E27FC236}">
                <a16:creationId xmlns:a16="http://schemas.microsoft.com/office/drawing/2014/main" id="{B13E42D9-B677-43D5-8DE7-5E3AE1120833}"/>
              </a:ext>
            </a:extLst>
          </p:cNvPr>
          <p:cNvSpPr>
            <a:spLocks noGrp="1"/>
          </p:cNvSpPr>
          <p:nvPr>
            <p:ph type="subTitle" idx="1"/>
          </p:nvPr>
        </p:nvSpPr>
        <p:spPr/>
        <p:txBody>
          <a:bodyPr vert="horz" lIns="91440" tIns="45720" rIns="91440" bIns="45720" rtlCol="0" anchor="t">
            <a:normAutofit/>
          </a:bodyPr>
          <a:lstStyle/>
          <a:p>
            <a:r>
              <a:rPr lang="en-US" dirty="0"/>
              <a:t>Presenter: Steen Jensen</a:t>
            </a:r>
          </a:p>
          <a:p>
            <a:r>
              <a:rPr lang="en-GB" dirty="0" err="1"/>
              <a:t>HigherGround</a:t>
            </a:r>
            <a:r>
              <a:rPr lang="en-GB" dirty="0"/>
              <a:t> Inc.</a:t>
            </a:r>
            <a:endParaRPr lang="en-US" dirty="0">
              <a:solidFill>
                <a:schemeClr val="tx1"/>
              </a:solidFill>
            </a:endParaRPr>
          </a:p>
          <a:p>
            <a:endParaRPr lang="en-US" dirty="0"/>
          </a:p>
        </p:txBody>
      </p:sp>
    </p:spTree>
    <p:extLst>
      <p:ext uri="{BB962C8B-B14F-4D97-AF65-F5344CB8AC3E}">
        <p14:creationId xmlns:p14="http://schemas.microsoft.com/office/powerpoint/2010/main" val="2320788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Data Integrations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9"/>
            <a:ext cx="11433864" cy="4077892"/>
            <a:chOff x="327644" y="1522809"/>
            <a:chExt cx="8491612"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6" y="1594290"/>
              <a:ext cx="6435781" cy="1603077"/>
            </a:xfrm>
            <a:prstGeom prst="rect">
              <a:avLst/>
            </a:prstGeom>
            <a:noFill/>
          </p:spPr>
          <p:txBody>
            <a:bodyPr wrap="square" rtlCol="0">
              <a:spAutoFit/>
            </a:bodyPr>
            <a:lstStyle/>
            <a:p>
              <a:r>
                <a:rPr lang="en-US" sz="2400" b="1" dirty="0"/>
                <a:t>Data integrations:</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Web Based Interface (browser).</a:t>
              </a:r>
            </a:p>
            <a:p>
              <a:endParaRPr lang="en-US" sz="1400" dirty="0"/>
            </a:p>
            <a:p>
              <a:pPr marL="285750" indent="-285750">
                <a:buFont typeface="Wingdings" panose="05000000000000000000" pitchFamily="2" charset="2"/>
                <a:buChar char="ü"/>
              </a:pPr>
              <a:r>
                <a:rPr lang="en-US" dirty="0"/>
                <a:t>Email Recording.</a:t>
              </a:r>
            </a:p>
            <a:p>
              <a:endParaRPr lang="en-US" sz="1400" dirty="0"/>
            </a:p>
            <a:p>
              <a:pPr marL="285750" indent="-285750">
                <a:buFont typeface="Wingdings" panose="05000000000000000000" pitchFamily="2" charset="2"/>
                <a:buChar char="ü"/>
              </a:pPr>
              <a:r>
                <a:rPr lang="en-US" dirty="0"/>
                <a:t>CRM Systems (account name, account number etc.).</a:t>
              </a:r>
            </a:p>
            <a:p>
              <a:endParaRPr lang="en-US" sz="1400" dirty="0"/>
            </a:p>
            <a:p>
              <a:pPr marL="285750" indent="-285750">
                <a:buFont typeface="Wingdings" panose="05000000000000000000" pitchFamily="2" charset="2"/>
                <a:buChar char="ü"/>
              </a:pPr>
              <a:r>
                <a:rPr lang="en-US" dirty="0"/>
                <a:t>Flex Seating via ACD-CTI integration.</a:t>
              </a:r>
            </a:p>
            <a:p>
              <a:endParaRPr lang="en-US" sz="1400" dirty="0"/>
            </a:p>
            <a:p>
              <a:pPr marL="285750" indent="-285750">
                <a:buFont typeface="Wingdings" panose="05000000000000000000" pitchFamily="2" charset="2"/>
                <a:buChar char="ü"/>
              </a:pPr>
              <a:r>
                <a:rPr lang="en-US" dirty="0"/>
                <a:t>SMDR Reporting (recorded &amp; non-recorded stations.</a:t>
              </a:r>
            </a:p>
            <a:p>
              <a:endParaRPr lang="en-US" sz="1400" dirty="0"/>
            </a:p>
            <a:p>
              <a:pPr marL="285750" indent="-285750">
                <a:buFont typeface="Wingdings" panose="05000000000000000000" pitchFamily="2" charset="2"/>
                <a:buChar char="ü"/>
              </a:pPr>
              <a:r>
                <a:rPr lang="en-US" dirty="0"/>
                <a:t>CRM Data Integration (customer name, account number, </a:t>
              </a:r>
              <a:r>
                <a:rPr lang="en-US" dirty="0" err="1"/>
                <a:t>etc</a:t>
              </a:r>
              <a:r>
                <a:rPr lang="en-US" dirty="0"/>
                <a:t>).</a:t>
              </a:r>
            </a:p>
          </p:txBody>
        </p:sp>
      </p:grpSp>
      <p:pic>
        <p:nvPicPr>
          <p:cNvPr id="8" name="Picture 7">
            <a:extLst>
              <a:ext uri="{FF2B5EF4-FFF2-40B4-BE49-F238E27FC236}">
                <a16:creationId xmlns:a16="http://schemas.microsoft.com/office/drawing/2014/main" id="{B0635A6D-5E2B-4243-81DA-3900EA67DDA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505" y="2784515"/>
            <a:ext cx="1554480" cy="1554480"/>
          </a:xfrm>
          <a:prstGeom prst="rect">
            <a:avLst/>
          </a:prstGeom>
        </p:spPr>
      </p:pic>
    </p:spTree>
    <p:extLst>
      <p:ext uri="{BB962C8B-B14F-4D97-AF65-F5344CB8AC3E}">
        <p14:creationId xmlns:p14="http://schemas.microsoft.com/office/powerpoint/2010/main" val="104857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THANK YOU</a:t>
            </a:r>
          </a:p>
        </p:txBody>
      </p:sp>
    </p:spTree>
    <p:extLst>
      <p:ext uri="{BB962C8B-B14F-4D97-AF65-F5344CB8AC3E}">
        <p14:creationId xmlns:p14="http://schemas.microsoft.com/office/powerpoint/2010/main" val="2555327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3DFD4B-8820-484A-ACA9-8AF91AACFD3B}"/>
              </a:ext>
            </a:extLst>
          </p:cNvPr>
          <p:cNvSpPr>
            <a:spLocks noGrp="1"/>
          </p:cNvSpPr>
          <p:nvPr>
            <p:ph type="title"/>
          </p:nvPr>
        </p:nvSpPr>
        <p:spPr/>
        <p:txBody>
          <a:bodyPr/>
          <a:lstStyle/>
          <a:p>
            <a:r>
              <a:rPr lang="en-US" dirty="0"/>
              <a:t>Altitude Enterprise Recording</a:t>
            </a:r>
          </a:p>
        </p:txBody>
      </p:sp>
      <p:graphicFrame>
        <p:nvGraphicFramePr>
          <p:cNvPr id="5" name="Content Placeholder 4">
            <a:extLst>
              <a:ext uri="{FF2B5EF4-FFF2-40B4-BE49-F238E27FC236}">
                <a16:creationId xmlns:a16="http://schemas.microsoft.com/office/drawing/2014/main" id="{6E96977C-E4BF-4DC5-943A-E55464DD954D}"/>
              </a:ext>
            </a:extLst>
          </p:cNvPr>
          <p:cNvGraphicFramePr>
            <a:graphicFrameLocks noGrp="1"/>
          </p:cNvGraphicFramePr>
          <p:nvPr>
            <p:ph idx="1"/>
            <p:extLst>
              <p:ext uri="{D42A27DB-BD31-4B8C-83A1-F6EECF244321}">
                <p14:modId xmlns:p14="http://schemas.microsoft.com/office/powerpoint/2010/main" val="277255578"/>
              </p:ext>
            </p:extLst>
          </p:nvPr>
        </p:nvGraphicFramePr>
        <p:xfrm>
          <a:off x="2392311" y="1983409"/>
          <a:ext cx="9687728" cy="4730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a:extLst>
              <a:ext uri="{FF2B5EF4-FFF2-40B4-BE49-F238E27FC236}">
                <a16:creationId xmlns:a16="http://schemas.microsoft.com/office/drawing/2014/main" id="{5217D1A4-7964-45BE-AC9D-103EED9F7D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56996" y="4563759"/>
            <a:ext cx="731520" cy="731520"/>
          </a:xfrm>
          <a:prstGeom prst="rect">
            <a:avLst/>
          </a:prstGeom>
        </p:spPr>
      </p:pic>
      <p:pic>
        <p:nvPicPr>
          <p:cNvPr id="8" name="Picture 7">
            <a:extLst>
              <a:ext uri="{FF2B5EF4-FFF2-40B4-BE49-F238E27FC236}">
                <a16:creationId xmlns:a16="http://schemas.microsoft.com/office/drawing/2014/main" id="{045E2623-C971-4F67-AA2E-C39DEF9FF3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362360" y="2779119"/>
            <a:ext cx="731520" cy="731520"/>
          </a:xfrm>
          <a:prstGeom prst="rect">
            <a:avLst/>
          </a:prstGeom>
        </p:spPr>
      </p:pic>
      <p:pic>
        <p:nvPicPr>
          <p:cNvPr id="9" name="Picture 8">
            <a:extLst>
              <a:ext uri="{FF2B5EF4-FFF2-40B4-BE49-F238E27FC236}">
                <a16:creationId xmlns:a16="http://schemas.microsoft.com/office/drawing/2014/main" id="{DA8AB52E-CD29-47E9-9484-3C506D3C2B4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16576" y="1469216"/>
            <a:ext cx="731520" cy="788958"/>
          </a:xfrm>
          <a:prstGeom prst="rect">
            <a:avLst/>
          </a:prstGeom>
        </p:spPr>
      </p:pic>
      <p:pic>
        <p:nvPicPr>
          <p:cNvPr id="10" name="Picture 9">
            <a:extLst>
              <a:ext uri="{FF2B5EF4-FFF2-40B4-BE49-F238E27FC236}">
                <a16:creationId xmlns:a16="http://schemas.microsoft.com/office/drawing/2014/main" id="{5564900F-B622-4C6C-85DA-547313B14CF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433929" y="2804783"/>
            <a:ext cx="731520" cy="731520"/>
          </a:xfrm>
          <a:prstGeom prst="rect">
            <a:avLst/>
          </a:prstGeom>
        </p:spPr>
      </p:pic>
      <p:pic>
        <p:nvPicPr>
          <p:cNvPr id="11" name="Picture 10">
            <a:extLst>
              <a:ext uri="{FF2B5EF4-FFF2-40B4-BE49-F238E27FC236}">
                <a16:creationId xmlns:a16="http://schemas.microsoft.com/office/drawing/2014/main" id="{E33CD5CA-3208-4DA0-B81F-2EF387EE3B2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691827" y="4563759"/>
            <a:ext cx="731520" cy="731520"/>
          </a:xfrm>
          <a:prstGeom prst="rect">
            <a:avLst/>
          </a:prstGeom>
        </p:spPr>
      </p:pic>
      <p:pic>
        <p:nvPicPr>
          <p:cNvPr id="12" name="Picture 11">
            <a:extLst>
              <a:ext uri="{FF2B5EF4-FFF2-40B4-BE49-F238E27FC236}">
                <a16:creationId xmlns:a16="http://schemas.microsoft.com/office/drawing/2014/main" id="{13C917BB-3457-4E5B-8A1E-B27919DB892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657337" y="5982639"/>
            <a:ext cx="731520" cy="731520"/>
          </a:xfrm>
          <a:prstGeom prst="rect">
            <a:avLst/>
          </a:prstGeom>
        </p:spPr>
      </p:pic>
      <p:pic>
        <p:nvPicPr>
          <p:cNvPr id="13" name="Picture 12">
            <a:extLst>
              <a:ext uri="{FF2B5EF4-FFF2-40B4-BE49-F238E27FC236}">
                <a16:creationId xmlns:a16="http://schemas.microsoft.com/office/drawing/2014/main" id="{FAF7A652-0E29-46A1-9076-996DFFB8F1CD}"/>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159064" y="5982639"/>
            <a:ext cx="731520" cy="731520"/>
          </a:xfrm>
          <a:prstGeom prst="rect">
            <a:avLst/>
          </a:prstGeom>
        </p:spPr>
      </p:pic>
      <p:sp>
        <p:nvSpPr>
          <p:cNvPr id="14" name="TextBox 13">
            <a:extLst>
              <a:ext uri="{FF2B5EF4-FFF2-40B4-BE49-F238E27FC236}">
                <a16:creationId xmlns:a16="http://schemas.microsoft.com/office/drawing/2014/main" id="{47519D33-0C9E-4475-9961-EF27EA457AF9}"/>
              </a:ext>
            </a:extLst>
          </p:cNvPr>
          <p:cNvSpPr txBox="1"/>
          <p:nvPr/>
        </p:nvSpPr>
        <p:spPr>
          <a:xfrm>
            <a:off x="4103349" y="1143254"/>
            <a:ext cx="7280951" cy="369332"/>
          </a:xfrm>
          <a:prstGeom prst="rect">
            <a:avLst/>
          </a:prstGeom>
          <a:noFill/>
        </p:spPr>
        <p:txBody>
          <a:bodyPr wrap="square" rtlCol="0">
            <a:spAutoFit/>
          </a:bodyPr>
          <a:lstStyle/>
          <a:p>
            <a:r>
              <a:rPr lang="en-US" dirty="0"/>
              <a:t>Altitude Enterprise Recording consists of the following modules:</a:t>
            </a:r>
          </a:p>
        </p:txBody>
      </p:sp>
      <p:sp>
        <p:nvSpPr>
          <p:cNvPr id="16" name="Rectangle 15">
            <a:extLst>
              <a:ext uri="{FF2B5EF4-FFF2-40B4-BE49-F238E27FC236}">
                <a16:creationId xmlns:a16="http://schemas.microsoft.com/office/drawing/2014/main" id="{51D09750-9C1B-4183-A6C7-FB4D80E601BF}"/>
              </a:ext>
            </a:extLst>
          </p:cNvPr>
          <p:cNvSpPr/>
          <p:nvPr/>
        </p:nvSpPr>
        <p:spPr>
          <a:xfrm>
            <a:off x="675118" y="3195083"/>
            <a:ext cx="2204815" cy="2031325"/>
          </a:xfrm>
          <a:prstGeom prst="rect">
            <a:avLst/>
          </a:prstGeom>
        </p:spPr>
        <p:txBody>
          <a:bodyPr wrap="square">
            <a:spAutoFit/>
          </a:bodyPr>
          <a:lstStyle/>
          <a:p>
            <a:r>
              <a:rPr lang="en-US" dirty="0">
                <a:solidFill>
                  <a:schemeClr val="bg1"/>
                </a:solidFill>
              </a:rPr>
              <a:t>Joint development between </a:t>
            </a:r>
            <a:r>
              <a:rPr lang="en-GB" dirty="0" err="1">
                <a:solidFill>
                  <a:schemeClr val="bg1"/>
                </a:solidFill>
              </a:rPr>
              <a:t>HigherGround</a:t>
            </a:r>
            <a:r>
              <a:rPr lang="en-GB" dirty="0">
                <a:solidFill>
                  <a:schemeClr val="bg1"/>
                </a:solidFill>
              </a:rPr>
              <a:t> Inc.  and Altitude </a:t>
            </a:r>
            <a:r>
              <a:rPr lang="en-US" dirty="0">
                <a:solidFill>
                  <a:schemeClr val="bg1"/>
                </a:solidFill>
              </a:rPr>
              <a:t>for high class recording , quality  management and analytics</a:t>
            </a:r>
          </a:p>
        </p:txBody>
      </p:sp>
      <p:sp>
        <p:nvSpPr>
          <p:cNvPr id="17" name="Content Placeholder 52">
            <a:extLst>
              <a:ext uri="{FF2B5EF4-FFF2-40B4-BE49-F238E27FC236}">
                <a16:creationId xmlns:a16="http://schemas.microsoft.com/office/drawing/2014/main" id="{9EF74C89-9A5A-4263-B01F-A2314636CFDE}"/>
              </a:ext>
            </a:extLst>
          </p:cNvPr>
          <p:cNvSpPr>
            <a:spLocks noGrp="1"/>
          </p:cNvSpPr>
          <p:nvPr>
            <p:ph idx="10"/>
          </p:nvPr>
        </p:nvSpPr>
        <p:spPr>
          <a:xfrm>
            <a:off x="3956996" y="240725"/>
            <a:ext cx="8020050" cy="647607"/>
          </a:xfrm>
        </p:spPr>
        <p:txBody>
          <a:bodyPr/>
          <a:lstStyle/>
          <a:p>
            <a:r>
              <a:rPr lang="en-US" dirty="0"/>
              <a:t>What Is Altitude Enterprise Recording?</a:t>
            </a:r>
          </a:p>
        </p:txBody>
      </p:sp>
    </p:spTree>
    <p:extLst>
      <p:ext uri="{BB962C8B-B14F-4D97-AF65-F5344CB8AC3E}">
        <p14:creationId xmlns:p14="http://schemas.microsoft.com/office/powerpoint/2010/main" val="334743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Core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8"/>
            <a:ext cx="11842984" cy="5035155"/>
            <a:chOff x="327644" y="1522809"/>
            <a:chExt cx="8795455"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5" y="1594290"/>
              <a:ext cx="6804944" cy="1474348"/>
            </a:xfrm>
            <a:prstGeom prst="rect">
              <a:avLst/>
            </a:prstGeom>
            <a:noFill/>
          </p:spPr>
          <p:txBody>
            <a:bodyPr wrap="square" rtlCol="0">
              <a:spAutoFit/>
            </a:bodyPr>
            <a:lstStyle/>
            <a:p>
              <a:r>
                <a:rPr lang="en-US" sz="2400" b="1" dirty="0"/>
                <a:t>Interaction retrieval:</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Capture every interaction between agent and customer from voice to email.</a:t>
              </a:r>
            </a:p>
            <a:p>
              <a:endParaRPr lang="en-US" sz="1400" dirty="0"/>
            </a:p>
            <a:p>
              <a:pPr marL="285750" indent="-285750">
                <a:buFont typeface="Wingdings" panose="05000000000000000000" pitchFamily="2" charset="2"/>
                <a:buChar char="ü"/>
              </a:pPr>
              <a:r>
                <a:rPr lang="en-US" dirty="0"/>
                <a:t>Find and play recordings instantly using a variety of one-click filters &amp; sorts. </a:t>
              </a:r>
            </a:p>
            <a:p>
              <a:endParaRPr lang="en-US" sz="1400" dirty="0"/>
            </a:p>
            <a:p>
              <a:pPr marL="285750" indent="-285750">
                <a:buFont typeface="Wingdings" panose="05000000000000000000" pitchFamily="2" charset="2"/>
                <a:buChar char="ü"/>
              </a:pPr>
              <a:r>
                <a:rPr lang="en-US" dirty="0"/>
                <a:t>Synchronize multiple recordings for playback to accurately re-create an incident.</a:t>
              </a:r>
            </a:p>
            <a:p>
              <a:endParaRPr lang="en-US" sz="1400" dirty="0"/>
            </a:p>
            <a:p>
              <a:pPr marL="285750" indent="-285750">
                <a:buFont typeface="Wingdings" panose="05000000000000000000" pitchFamily="2" charset="2"/>
                <a:buChar char="ü"/>
              </a:pPr>
              <a:r>
                <a:rPr lang="en-US" dirty="0"/>
                <a:t>Search for recorded calls by date, time, duration, agent, flag and user-defined fields.</a:t>
              </a:r>
            </a:p>
            <a:p>
              <a:endParaRPr lang="en-US" sz="1400" dirty="0"/>
            </a:p>
            <a:p>
              <a:pPr marL="285750" indent="-285750">
                <a:buFont typeface="Wingdings" panose="05000000000000000000" pitchFamily="2" charset="2"/>
                <a:buChar char="ü"/>
              </a:pPr>
              <a:r>
                <a:rPr lang="en-US" dirty="0"/>
                <a:t>Attach call recordings to email for easy distribution.</a:t>
              </a:r>
            </a:p>
            <a:p>
              <a:endParaRPr lang="en-US" sz="1400" dirty="0"/>
            </a:p>
            <a:p>
              <a:pPr marL="285750" indent="-285750">
                <a:buFont typeface="Wingdings" panose="05000000000000000000" pitchFamily="2" charset="2"/>
                <a:buChar char="ü"/>
              </a:pPr>
              <a:r>
                <a:rPr lang="en-US" dirty="0"/>
                <a:t>Record agent workstation interactions with optional Workstation Screen Capture Module.</a:t>
              </a:r>
            </a:p>
            <a:p>
              <a:endParaRPr lang="en-US" sz="1400" dirty="0"/>
            </a:p>
            <a:p>
              <a:pPr marL="285750" indent="-285750">
                <a:buFont typeface="Wingdings" panose="05000000000000000000" pitchFamily="2" charset="2"/>
                <a:buChar char="ü"/>
              </a:pPr>
              <a:r>
                <a:rPr lang="en-US" dirty="0"/>
                <a:t>Create an Agent Evaluation with optional Evaluation Module.</a:t>
              </a:r>
            </a:p>
          </p:txBody>
        </p:sp>
      </p:grpSp>
      <p:pic>
        <p:nvPicPr>
          <p:cNvPr id="8" name="Picture 7">
            <a:extLst>
              <a:ext uri="{FF2B5EF4-FFF2-40B4-BE49-F238E27FC236}">
                <a16:creationId xmlns:a16="http://schemas.microsoft.com/office/drawing/2014/main" id="{57733373-FA17-4E77-8920-B5C313E311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6387" y="3086435"/>
            <a:ext cx="1554480" cy="1554480"/>
          </a:xfrm>
          <a:prstGeom prst="rect">
            <a:avLst/>
          </a:prstGeom>
        </p:spPr>
      </p:pic>
    </p:spTree>
    <p:extLst>
      <p:ext uri="{BB962C8B-B14F-4D97-AF65-F5344CB8AC3E}">
        <p14:creationId xmlns:p14="http://schemas.microsoft.com/office/powerpoint/2010/main" val="2021068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Core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9"/>
            <a:ext cx="11433864" cy="4077892"/>
            <a:chOff x="327644" y="1522809"/>
            <a:chExt cx="8491612"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6" y="1594290"/>
              <a:ext cx="6435781" cy="1548735"/>
            </a:xfrm>
            <a:prstGeom prst="rect">
              <a:avLst/>
            </a:prstGeom>
            <a:noFill/>
          </p:spPr>
          <p:txBody>
            <a:bodyPr wrap="square" rtlCol="0">
              <a:spAutoFit/>
            </a:bodyPr>
            <a:lstStyle/>
            <a:p>
              <a:endParaRPr lang="en-US" sz="2400" b="1" dirty="0"/>
            </a:p>
            <a:p>
              <a:r>
                <a:rPr lang="en-US" sz="2400" b="1" dirty="0"/>
                <a:t>Reporting:</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Easy-to-use drill-down/drill-up reports for high level overview or detailed user summary.</a:t>
              </a:r>
            </a:p>
            <a:p>
              <a:endParaRPr lang="en-US" sz="1400" dirty="0"/>
            </a:p>
            <a:p>
              <a:pPr marL="285750" indent="-285750">
                <a:buFont typeface="Wingdings" panose="05000000000000000000" pitchFamily="2" charset="2"/>
                <a:buChar char="ü"/>
              </a:pPr>
              <a:r>
                <a:rPr lang="en-US" dirty="0"/>
                <a:t>Advanced reporting and analysis.  </a:t>
              </a:r>
            </a:p>
            <a:p>
              <a:endParaRPr lang="en-US" sz="1400" dirty="0"/>
            </a:p>
            <a:p>
              <a:pPr marL="285750" indent="-285750">
                <a:buFont typeface="Wingdings" panose="05000000000000000000" pitchFamily="2" charset="2"/>
                <a:buChar char="ü"/>
              </a:pPr>
              <a:r>
                <a:rPr lang="en-US" dirty="0"/>
                <a:t>Flexible, easy-to-use analysis and reporting tool.</a:t>
              </a:r>
            </a:p>
            <a:p>
              <a:endParaRPr lang="en-US" sz="1400" dirty="0"/>
            </a:p>
            <a:p>
              <a:pPr marL="285750" indent="-285750">
                <a:buFont typeface="Wingdings" panose="05000000000000000000" pitchFamily="2" charset="2"/>
                <a:buChar char="ü"/>
              </a:pPr>
              <a:r>
                <a:rPr lang="en-US" dirty="0"/>
                <a:t>Play recorded calls within a report.</a:t>
              </a:r>
            </a:p>
            <a:p>
              <a:endParaRPr lang="en-US" sz="1400" dirty="0"/>
            </a:p>
            <a:p>
              <a:pPr marL="285750" indent="-285750">
                <a:buFont typeface="Wingdings" panose="05000000000000000000" pitchFamily="2" charset="2"/>
                <a:buChar char="ü"/>
              </a:pPr>
              <a:r>
                <a:rPr lang="en-US" dirty="0"/>
                <a:t>Comprehensive view of performance.</a:t>
              </a:r>
            </a:p>
          </p:txBody>
        </p:sp>
      </p:grpSp>
      <p:pic>
        <p:nvPicPr>
          <p:cNvPr id="7" name="Picture 6">
            <a:extLst>
              <a:ext uri="{FF2B5EF4-FFF2-40B4-BE49-F238E27FC236}">
                <a16:creationId xmlns:a16="http://schemas.microsoft.com/office/drawing/2014/main" id="{BBEA37E7-23CE-4607-B2A5-CFCD8583B6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6308" y="2596280"/>
            <a:ext cx="1554480" cy="1676536"/>
          </a:xfrm>
          <a:prstGeom prst="rect">
            <a:avLst/>
          </a:prstGeom>
        </p:spPr>
      </p:pic>
    </p:spTree>
    <p:extLst>
      <p:ext uri="{BB962C8B-B14F-4D97-AF65-F5344CB8AC3E}">
        <p14:creationId xmlns:p14="http://schemas.microsoft.com/office/powerpoint/2010/main" val="82778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Core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8"/>
            <a:ext cx="11433864" cy="4443386"/>
            <a:chOff x="327644" y="1522809"/>
            <a:chExt cx="8491612"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6" y="1594290"/>
              <a:ext cx="6435781" cy="1595894"/>
            </a:xfrm>
            <a:prstGeom prst="rect">
              <a:avLst/>
            </a:prstGeom>
            <a:noFill/>
          </p:spPr>
          <p:txBody>
            <a:bodyPr wrap="square" rtlCol="0">
              <a:spAutoFit/>
            </a:bodyPr>
            <a:lstStyle/>
            <a:p>
              <a:endParaRPr lang="en-US" sz="2400" b="1" dirty="0"/>
            </a:p>
            <a:p>
              <a:r>
                <a:rPr lang="en-US" sz="2400" b="1" dirty="0"/>
                <a:t>Real- time monitoring:</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Unlimited access licenses via short cut on desktop.</a:t>
              </a:r>
            </a:p>
            <a:p>
              <a:endParaRPr lang="en-US" sz="1400" dirty="0"/>
            </a:p>
            <a:p>
              <a:pPr marL="285750" indent="-285750">
                <a:buFont typeface="Wingdings" panose="05000000000000000000" pitchFamily="2" charset="2"/>
                <a:buChar char="ü"/>
              </a:pPr>
              <a:r>
                <a:rPr lang="en-US" dirty="0"/>
                <a:t>Monitor live calls from your desktop .</a:t>
              </a:r>
            </a:p>
            <a:p>
              <a:endParaRPr lang="en-US" sz="1400" dirty="0"/>
            </a:p>
            <a:p>
              <a:pPr marL="285750" indent="-285750">
                <a:buFont typeface="Wingdings" panose="05000000000000000000" pitchFamily="2" charset="2"/>
                <a:buChar char="ü"/>
              </a:pPr>
              <a:r>
                <a:rPr lang="en-US" dirty="0"/>
                <a:t>Ability to scan between agents.</a:t>
              </a:r>
            </a:p>
            <a:p>
              <a:endParaRPr lang="en-US" sz="1400" dirty="0"/>
            </a:p>
            <a:p>
              <a:pPr marL="285750" indent="-285750">
                <a:buFont typeface="Wingdings" panose="05000000000000000000" pitchFamily="2" charset="2"/>
                <a:buChar char="ü"/>
              </a:pPr>
              <a:r>
                <a:rPr lang="en-US" dirty="0"/>
                <a:t>Playback “Last Call” and 2nd to “Last Call” (up to last 10 minutes).</a:t>
              </a:r>
            </a:p>
            <a:p>
              <a:endParaRPr lang="en-US" sz="1400" dirty="0"/>
            </a:p>
            <a:p>
              <a:pPr marL="285750" indent="-285750">
                <a:buFont typeface="Wingdings" panose="05000000000000000000" pitchFamily="2" charset="2"/>
                <a:buChar char="ü"/>
              </a:pPr>
              <a:r>
                <a:rPr lang="en-US" dirty="0"/>
                <a:t>Create an Agent Evaluation in real-time with Mentor Agent Evaluator.</a:t>
              </a:r>
            </a:p>
            <a:p>
              <a:endParaRPr lang="en-US" sz="1400" dirty="0"/>
            </a:p>
            <a:p>
              <a:pPr marL="285750" indent="-285750">
                <a:buFont typeface="Wingdings" panose="05000000000000000000" pitchFamily="2" charset="2"/>
                <a:buChar char="ü"/>
              </a:pPr>
              <a:r>
                <a:rPr lang="en-US" dirty="0"/>
                <a:t>Monitor both voice &amp; screens.</a:t>
              </a:r>
            </a:p>
          </p:txBody>
        </p:sp>
      </p:grpSp>
      <p:pic>
        <p:nvPicPr>
          <p:cNvPr id="8" name="Picture 7">
            <a:extLst>
              <a:ext uri="{FF2B5EF4-FFF2-40B4-BE49-F238E27FC236}">
                <a16:creationId xmlns:a16="http://schemas.microsoft.com/office/drawing/2014/main" id="{4FC30B21-93EE-4AFE-8EED-05F6DFDD78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692" y="3086253"/>
            <a:ext cx="1554480" cy="1554480"/>
          </a:xfrm>
          <a:prstGeom prst="rect">
            <a:avLst/>
          </a:prstGeom>
        </p:spPr>
      </p:pic>
    </p:spTree>
    <p:extLst>
      <p:ext uri="{BB962C8B-B14F-4D97-AF65-F5344CB8AC3E}">
        <p14:creationId xmlns:p14="http://schemas.microsoft.com/office/powerpoint/2010/main" val="1020451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Core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8"/>
            <a:ext cx="11842985" cy="5035155"/>
            <a:chOff x="327644" y="1522809"/>
            <a:chExt cx="8795455"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5" y="1594290"/>
              <a:ext cx="6804944" cy="1562369"/>
            </a:xfrm>
            <a:prstGeom prst="rect">
              <a:avLst/>
            </a:prstGeom>
            <a:noFill/>
          </p:spPr>
          <p:txBody>
            <a:bodyPr wrap="square" rtlCol="0">
              <a:spAutoFit/>
            </a:bodyPr>
            <a:lstStyle/>
            <a:p>
              <a:r>
                <a:rPr lang="en-US" sz="2400" b="1" dirty="0"/>
                <a:t>Control Tower:</a:t>
              </a:r>
            </a:p>
            <a:p>
              <a:endParaRPr lang="en-US" sz="2400" b="1" dirty="0">
                <a:latin typeface="Segoe UI Light" panose="020B0502040204020203" pitchFamily="34" charset="0"/>
              </a:endParaRPr>
            </a:p>
            <a:p>
              <a:pPr marL="285750" lvl="0" indent="-285750" fontAlgn="base">
                <a:spcBef>
                  <a:spcPct val="0"/>
                </a:spcBef>
                <a:spcAft>
                  <a:spcPts val="1200"/>
                </a:spcAft>
                <a:buClr>
                  <a:srgbClr val="000000"/>
                </a:buClr>
                <a:buFont typeface="Wingdings" panose="05000000000000000000" pitchFamily="2" charset="2"/>
                <a:buChar char="ü"/>
              </a:pPr>
              <a:r>
                <a:rPr lang="en-US" dirty="0"/>
                <a:t>Centralized management with robust security controls.  </a:t>
              </a:r>
            </a:p>
            <a:p>
              <a:pPr marL="285750" lvl="0" indent="-285750" fontAlgn="base">
                <a:spcBef>
                  <a:spcPct val="0"/>
                </a:spcBef>
                <a:spcAft>
                  <a:spcPts val="1200"/>
                </a:spcAft>
                <a:buClr>
                  <a:srgbClr val="000000"/>
                </a:buClr>
                <a:buFont typeface="Wingdings" panose="05000000000000000000" pitchFamily="2" charset="2"/>
                <a:buChar char="ü"/>
              </a:pPr>
              <a:r>
                <a:rPr lang="en-US" dirty="0"/>
                <a:t>Administrative control to manage your system, manage recordings from designated workstations.</a:t>
              </a:r>
            </a:p>
            <a:p>
              <a:pPr marL="285750" lvl="0" indent="-285750" fontAlgn="base">
                <a:spcBef>
                  <a:spcPct val="0"/>
                </a:spcBef>
                <a:spcAft>
                  <a:spcPts val="1200"/>
                </a:spcAft>
                <a:buClr>
                  <a:srgbClr val="000000"/>
                </a:buClr>
                <a:buFont typeface="Wingdings" panose="05000000000000000000" pitchFamily="2" charset="2"/>
                <a:buChar char="ü"/>
              </a:pPr>
              <a:r>
                <a:rPr lang="en-US" dirty="0"/>
                <a:t>Control access to confidential information.</a:t>
              </a:r>
            </a:p>
            <a:p>
              <a:pPr marL="285750" lvl="0" indent="-285750" fontAlgn="base">
                <a:spcBef>
                  <a:spcPct val="0"/>
                </a:spcBef>
                <a:spcAft>
                  <a:spcPts val="1200"/>
                </a:spcAft>
                <a:buClr>
                  <a:srgbClr val="000000"/>
                </a:buClr>
                <a:buFont typeface="Wingdings" panose="05000000000000000000" pitchFamily="2" charset="2"/>
                <a:buChar char="ü"/>
              </a:pPr>
              <a:r>
                <a:rPr lang="en-US" dirty="0"/>
                <a:t>Define user privileges: grant full or partial access to data for individuals, departments or          specific groups. Users only see the information you want them to see and are allowed to perform only those tasks for which they have permissions.</a:t>
              </a:r>
            </a:p>
            <a:p>
              <a:pPr marL="285750" lvl="0" indent="-285750" fontAlgn="base">
                <a:spcBef>
                  <a:spcPct val="0"/>
                </a:spcBef>
                <a:spcAft>
                  <a:spcPts val="1200"/>
                </a:spcAft>
                <a:buClr>
                  <a:srgbClr val="000000"/>
                </a:buClr>
                <a:buFont typeface="Wingdings" panose="05000000000000000000" pitchFamily="2" charset="2"/>
                <a:buChar char="ü"/>
              </a:pPr>
              <a:r>
                <a:rPr lang="en-US" dirty="0"/>
                <a:t>All call records, recordings and other information regarding a user are hidden and invisible without the appropriate permissions.</a:t>
              </a:r>
            </a:p>
            <a:p>
              <a:pPr marL="285750" lvl="0" indent="-285750" fontAlgn="base">
                <a:spcBef>
                  <a:spcPct val="0"/>
                </a:spcBef>
                <a:spcAft>
                  <a:spcPts val="1200"/>
                </a:spcAft>
                <a:buClr>
                  <a:srgbClr val="000000"/>
                </a:buClr>
                <a:buFont typeface="Wingdings" panose="05000000000000000000" pitchFamily="2" charset="2"/>
                <a:buChar char="ü"/>
              </a:pPr>
              <a:r>
                <a:rPr lang="en-US" dirty="0"/>
                <a:t>Audit usage: access a complete log of recording, retrieval and system activity.</a:t>
              </a:r>
            </a:p>
          </p:txBody>
        </p:sp>
      </p:grpSp>
      <p:pic>
        <p:nvPicPr>
          <p:cNvPr id="7" name="Picture 6">
            <a:extLst>
              <a:ext uri="{FF2B5EF4-FFF2-40B4-BE49-F238E27FC236}">
                <a16:creationId xmlns:a16="http://schemas.microsoft.com/office/drawing/2014/main" id="{90B9461A-1F34-47C2-B95F-3D7B766BD6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1474" y="3100980"/>
            <a:ext cx="1554480" cy="1554480"/>
          </a:xfrm>
          <a:prstGeom prst="rect">
            <a:avLst/>
          </a:prstGeom>
        </p:spPr>
      </p:pic>
    </p:spTree>
    <p:extLst>
      <p:ext uri="{BB962C8B-B14F-4D97-AF65-F5344CB8AC3E}">
        <p14:creationId xmlns:p14="http://schemas.microsoft.com/office/powerpoint/2010/main" val="177224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Core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9"/>
            <a:ext cx="11433864" cy="4132257"/>
            <a:chOff x="327644" y="1522809"/>
            <a:chExt cx="8491612" cy="1823997"/>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6" y="1594290"/>
              <a:ext cx="6435781" cy="1752516"/>
            </a:xfrm>
            <a:prstGeom prst="rect">
              <a:avLst/>
            </a:prstGeom>
            <a:noFill/>
          </p:spPr>
          <p:txBody>
            <a:bodyPr wrap="square" rtlCol="0">
              <a:spAutoFit/>
            </a:bodyPr>
            <a:lstStyle/>
            <a:p>
              <a:r>
                <a:rPr lang="en-US" sz="2400" b="1" dirty="0"/>
                <a:t>Dashboards:</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Open the dashboard and get automatic, immediate, up-to-the minute information.</a:t>
              </a:r>
            </a:p>
            <a:p>
              <a:endParaRPr lang="en-US" sz="1400" dirty="0"/>
            </a:p>
            <a:p>
              <a:pPr marL="285750" indent="-285750">
                <a:buFont typeface="Wingdings" panose="05000000000000000000" pitchFamily="2" charset="2"/>
                <a:buChar char="ü"/>
              </a:pPr>
              <a:r>
                <a:rPr lang="en-US" dirty="0"/>
                <a:t>Customizable gages that can be set up to monitor various user-defined KPIs on the system.</a:t>
              </a:r>
            </a:p>
            <a:p>
              <a:endParaRPr lang="en-US" sz="1400" dirty="0"/>
            </a:p>
            <a:p>
              <a:pPr marL="285750" indent="-285750">
                <a:buFont typeface="Wingdings" panose="05000000000000000000" pitchFamily="2" charset="2"/>
                <a:buChar char="ü"/>
              </a:pPr>
              <a:r>
                <a:rPr lang="en-US" dirty="0"/>
                <a:t>Interface is divided into several docking panes that each display a Chart, Gauge, or Grid.</a:t>
              </a:r>
            </a:p>
            <a:p>
              <a:endParaRPr lang="en-US" sz="1400" dirty="0"/>
            </a:p>
            <a:p>
              <a:pPr marL="285750" indent="-285750">
                <a:buFont typeface="Wingdings" panose="05000000000000000000" pitchFamily="2" charset="2"/>
                <a:buChar char="ü"/>
              </a:pPr>
              <a:r>
                <a:rPr lang="en-US" dirty="0"/>
                <a:t> Monitored data is refreshed at a user-defined interval so the data displayed is kept current.</a:t>
              </a:r>
            </a:p>
            <a:p>
              <a:endParaRPr lang="en-US" sz="1400" dirty="0"/>
            </a:p>
            <a:p>
              <a:pPr marL="285750" indent="-285750">
                <a:buFont typeface="Wingdings" panose="05000000000000000000" pitchFamily="2" charset="2"/>
                <a:buChar char="ü"/>
              </a:pPr>
              <a:r>
                <a:rPr lang="en-US" dirty="0"/>
                <a:t>Docking panes can be resized, moved around, hidden, or dragged off as a separate window.</a:t>
              </a:r>
            </a:p>
          </p:txBody>
        </p:sp>
      </p:grpSp>
      <p:pic>
        <p:nvPicPr>
          <p:cNvPr id="8" name="Picture 7">
            <a:extLst>
              <a:ext uri="{FF2B5EF4-FFF2-40B4-BE49-F238E27FC236}">
                <a16:creationId xmlns:a16="http://schemas.microsoft.com/office/drawing/2014/main" id="{38DBA77B-0B71-4DD4-ADF3-ABBF3E4F62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4776" y="2916031"/>
            <a:ext cx="1554480" cy="1554480"/>
          </a:xfrm>
          <a:prstGeom prst="rect">
            <a:avLst/>
          </a:prstGeom>
        </p:spPr>
      </p:pic>
    </p:spTree>
    <p:extLst>
      <p:ext uri="{BB962C8B-B14F-4D97-AF65-F5344CB8AC3E}">
        <p14:creationId xmlns:p14="http://schemas.microsoft.com/office/powerpoint/2010/main" val="210821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8"/>
            <a:ext cx="11842984" cy="5035155"/>
            <a:chOff x="327644" y="1522809"/>
            <a:chExt cx="8795455"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5" y="1594290"/>
              <a:ext cx="6804944" cy="1672395"/>
            </a:xfrm>
            <a:prstGeom prst="rect">
              <a:avLst/>
            </a:prstGeom>
            <a:noFill/>
          </p:spPr>
          <p:txBody>
            <a:bodyPr wrap="square" rtlCol="0">
              <a:spAutoFit/>
            </a:bodyPr>
            <a:lstStyle/>
            <a:p>
              <a:r>
                <a:rPr lang="en-US" sz="2400" b="1" dirty="0"/>
                <a:t>Agent Evaluation:</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Measure script adherence and compliance with contact center policies.</a:t>
              </a:r>
            </a:p>
            <a:p>
              <a:endParaRPr lang="en-US" sz="1400" dirty="0"/>
            </a:p>
            <a:p>
              <a:pPr marL="285750" indent="-285750">
                <a:buFont typeface="Wingdings" panose="05000000000000000000" pitchFamily="2" charset="2"/>
                <a:buChar char="ü"/>
              </a:pPr>
              <a:r>
                <a:rPr lang="en-US" dirty="0"/>
                <a:t>Grade and report on agent, team, and contact center performance.</a:t>
              </a:r>
            </a:p>
            <a:p>
              <a:endParaRPr lang="en-US" sz="1400" dirty="0"/>
            </a:p>
            <a:p>
              <a:pPr marL="285750" indent="-285750">
                <a:buFont typeface="Wingdings" panose="05000000000000000000" pitchFamily="2" charset="2"/>
                <a:buChar char="ü"/>
              </a:pPr>
              <a:r>
                <a:rPr lang="en-US" dirty="0"/>
                <a:t>Customizable forms to meet your grading criteria. </a:t>
              </a:r>
            </a:p>
            <a:p>
              <a:endParaRPr lang="en-US" sz="1400" dirty="0"/>
            </a:p>
            <a:p>
              <a:pPr marL="285750" indent="-285750">
                <a:buFont typeface="Wingdings" panose="05000000000000000000" pitchFamily="2" charset="2"/>
                <a:buChar char="ü"/>
              </a:pPr>
              <a:r>
                <a:rPr lang="en-US" dirty="0"/>
                <a:t>Score at your convenience: Score agent performance on live or recorded calls.</a:t>
              </a:r>
            </a:p>
            <a:p>
              <a:endParaRPr lang="en-US" sz="1400" dirty="0"/>
            </a:p>
            <a:p>
              <a:pPr marL="285750" indent="-285750">
                <a:buFont typeface="Wingdings" panose="05000000000000000000" pitchFamily="2" charset="2"/>
                <a:buChar char="ü"/>
              </a:pPr>
              <a:r>
                <a:rPr lang="en-US" dirty="0"/>
                <a:t>Attach agent evaluations (scorecards) with the call recordings to share with your agent or other managers.</a:t>
              </a:r>
            </a:p>
            <a:p>
              <a:endParaRPr lang="en-US" sz="1400" dirty="0"/>
            </a:p>
            <a:p>
              <a:pPr marL="285750" indent="-285750">
                <a:buFont typeface="Wingdings" panose="05000000000000000000" pitchFamily="2" charset="2"/>
                <a:buChar char="ü"/>
              </a:pPr>
              <a:r>
                <a:rPr lang="en-US" dirty="0"/>
                <a:t>Support multiple scorers: Allow multiple managers to score a single call using the same or varied criteria.</a:t>
              </a:r>
            </a:p>
            <a:p>
              <a:endParaRPr lang="en-US" sz="1400" dirty="0"/>
            </a:p>
            <a:p>
              <a:pPr marL="285750" indent="-285750">
                <a:buFont typeface="Wingdings" panose="05000000000000000000" pitchFamily="2" charset="2"/>
                <a:buChar char="ü"/>
              </a:pPr>
              <a:r>
                <a:rPr lang="en-US" dirty="0"/>
                <a:t>Generate reports for a comprehensive view of agent, team and center performance.</a:t>
              </a:r>
            </a:p>
          </p:txBody>
        </p:sp>
      </p:grpSp>
      <p:pic>
        <p:nvPicPr>
          <p:cNvPr id="7" name="Picture 6">
            <a:extLst>
              <a:ext uri="{FF2B5EF4-FFF2-40B4-BE49-F238E27FC236}">
                <a16:creationId xmlns:a16="http://schemas.microsoft.com/office/drawing/2014/main" id="{6C17FA0B-B19B-4E2C-9052-247AF990DC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504" y="2745281"/>
            <a:ext cx="1554480" cy="1554480"/>
          </a:xfrm>
          <a:prstGeom prst="rect">
            <a:avLst/>
          </a:prstGeom>
        </p:spPr>
      </p:pic>
    </p:spTree>
    <p:extLst>
      <p:ext uri="{BB962C8B-B14F-4D97-AF65-F5344CB8AC3E}">
        <p14:creationId xmlns:p14="http://schemas.microsoft.com/office/powerpoint/2010/main" val="106049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2CA30-F6CE-4D7E-8EAA-6EB0989B789A}"/>
              </a:ext>
            </a:extLst>
          </p:cNvPr>
          <p:cNvSpPr>
            <a:spLocks noGrp="1"/>
          </p:cNvSpPr>
          <p:nvPr>
            <p:ph type="title"/>
          </p:nvPr>
        </p:nvSpPr>
        <p:spPr>
          <a:xfrm>
            <a:off x="3416968" y="0"/>
            <a:ext cx="8344539" cy="1428750"/>
          </a:xfrm>
        </p:spPr>
        <p:txBody>
          <a:bodyPr>
            <a:normAutofit/>
          </a:bodyPr>
          <a:lstStyle/>
          <a:p>
            <a:r>
              <a:rPr lang="en-US" sz="3600" dirty="0">
                <a:latin typeface="Raleway" panose="020B0503030101060003" pitchFamily="34" charset="0"/>
                <a:ea typeface="+mn-ea"/>
                <a:cs typeface="+mn-cs"/>
              </a:rPr>
              <a:t>AER Software Applications</a:t>
            </a:r>
          </a:p>
        </p:txBody>
      </p:sp>
      <p:grpSp>
        <p:nvGrpSpPr>
          <p:cNvPr id="4" name="Group 3">
            <a:extLst>
              <a:ext uri="{FF2B5EF4-FFF2-40B4-BE49-F238E27FC236}">
                <a16:creationId xmlns:a16="http://schemas.microsoft.com/office/drawing/2014/main" id="{3C1C03DC-F6BC-4989-9F52-34EF8A571E24}"/>
              </a:ext>
            </a:extLst>
          </p:cNvPr>
          <p:cNvGrpSpPr/>
          <p:nvPr/>
        </p:nvGrpSpPr>
        <p:grpSpPr>
          <a:xfrm>
            <a:off x="327643" y="1522809"/>
            <a:ext cx="11433864" cy="4077892"/>
            <a:chOff x="327644" y="1522809"/>
            <a:chExt cx="8491612" cy="1800000"/>
          </a:xfrm>
        </p:grpSpPr>
        <p:sp>
          <p:nvSpPr>
            <p:cNvPr id="5" name="Rounded Rectangle 9">
              <a:extLst>
                <a:ext uri="{FF2B5EF4-FFF2-40B4-BE49-F238E27FC236}">
                  <a16:creationId xmlns:a16="http://schemas.microsoft.com/office/drawing/2014/main" id="{EFE8E8D7-ABEE-44DD-BDA6-728C944AD2EA}"/>
                </a:ext>
              </a:extLst>
            </p:cNvPr>
            <p:cNvSpPr/>
            <p:nvPr/>
          </p:nvSpPr>
          <p:spPr>
            <a:xfrm>
              <a:off x="327644" y="1522809"/>
              <a:ext cx="8491612" cy="1800000"/>
            </a:xfrm>
            <a:prstGeom prst="roundRect">
              <a:avLst>
                <a:gd name="adj"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820F311-3845-4290-BEEB-C8D8B8DC69CE}"/>
                </a:ext>
              </a:extLst>
            </p:cNvPr>
            <p:cNvSpPr txBox="1"/>
            <p:nvPr/>
          </p:nvSpPr>
          <p:spPr>
            <a:xfrm>
              <a:off x="2318156" y="1594290"/>
              <a:ext cx="6435781" cy="1507979"/>
            </a:xfrm>
            <a:prstGeom prst="rect">
              <a:avLst/>
            </a:prstGeom>
            <a:noFill/>
          </p:spPr>
          <p:txBody>
            <a:bodyPr wrap="square" rtlCol="0">
              <a:spAutoFit/>
            </a:bodyPr>
            <a:lstStyle/>
            <a:p>
              <a:r>
                <a:rPr lang="en-US" sz="2400" b="1" dirty="0"/>
                <a:t>Screen capture:</a:t>
              </a:r>
            </a:p>
            <a:p>
              <a:endParaRPr lang="en-US" sz="2400" b="1" dirty="0">
                <a:latin typeface="Segoe UI Light" panose="020B0502040204020203" pitchFamily="34" charset="0"/>
              </a:endParaRPr>
            </a:p>
            <a:p>
              <a:pPr marL="285750" indent="-285750">
                <a:buFont typeface="Wingdings" panose="05000000000000000000" pitchFamily="2" charset="2"/>
                <a:buChar char="ü"/>
              </a:pPr>
              <a:r>
                <a:rPr lang="en-US" dirty="0"/>
                <a:t>Synchronized playback of recorded voice &amp; workstation screen.</a:t>
              </a:r>
            </a:p>
            <a:p>
              <a:endParaRPr lang="en-US" sz="1400" dirty="0"/>
            </a:p>
            <a:p>
              <a:pPr marL="285750" indent="-285750">
                <a:buFont typeface="Wingdings" panose="05000000000000000000" pitchFamily="2" charset="2"/>
                <a:buChar char="ü"/>
              </a:pPr>
              <a:r>
                <a:rPr lang="en-US" dirty="0"/>
                <a:t>Play both voice and screen recording in Real-Time Monitor.</a:t>
              </a:r>
            </a:p>
            <a:p>
              <a:endParaRPr lang="en-US" sz="1400" dirty="0"/>
            </a:p>
            <a:p>
              <a:pPr marL="285750" indent="-285750">
                <a:buFont typeface="Wingdings" panose="05000000000000000000" pitchFamily="2" charset="2"/>
                <a:buChar char="ü"/>
              </a:pPr>
              <a:r>
                <a:rPr lang="en-US" dirty="0"/>
                <a:t>Post-call capture continues capturing screens for a designated number of seconds after a call has been completed.</a:t>
              </a:r>
            </a:p>
            <a:p>
              <a:endParaRPr lang="en-US" sz="1400" dirty="0"/>
            </a:p>
            <a:p>
              <a:pPr marL="285750" indent="-285750">
                <a:buFont typeface="Wingdings" panose="05000000000000000000" pitchFamily="2" charset="2"/>
                <a:buChar char="ü"/>
              </a:pPr>
              <a:r>
                <a:rPr lang="en-US" dirty="0"/>
                <a:t>Record multiple monitors per workstation.</a:t>
              </a:r>
            </a:p>
            <a:p>
              <a:endParaRPr lang="en-US" sz="1400" dirty="0"/>
            </a:p>
            <a:p>
              <a:pPr marL="285750" indent="-285750">
                <a:buFont typeface="Wingdings" panose="05000000000000000000" pitchFamily="2" charset="2"/>
                <a:buChar char="ü"/>
              </a:pPr>
              <a:r>
                <a:rPr lang="en-US" dirty="0"/>
                <a:t>Undock Visual Media Pane to playback full screen.</a:t>
              </a:r>
            </a:p>
          </p:txBody>
        </p:sp>
      </p:grpSp>
      <p:pic>
        <p:nvPicPr>
          <p:cNvPr id="7" name="Picture 6">
            <a:extLst>
              <a:ext uri="{FF2B5EF4-FFF2-40B4-BE49-F238E27FC236}">
                <a16:creationId xmlns:a16="http://schemas.microsoft.com/office/drawing/2014/main" id="{6BB9819A-1710-4247-A22C-463B88FAA7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0505" y="2651760"/>
            <a:ext cx="1554480" cy="1554480"/>
          </a:xfrm>
          <a:prstGeom prst="rect">
            <a:avLst/>
          </a:prstGeom>
        </p:spPr>
      </p:pic>
    </p:spTree>
    <p:extLst>
      <p:ext uri="{BB962C8B-B14F-4D97-AF65-F5344CB8AC3E}">
        <p14:creationId xmlns:p14="http://schemas.microsoft.com/office/powerpoint/2010/main" val="3588907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5921D567FECF4389B69345E836FE42" ma:contentTypeVersion="10" ma:contentTypeDescription="Create a new document." ma:contentTypeScope="" ma:versionID="5bfc1986582654dc29e4675ab97b05d9">
  <xsd:schema xmlns:xsd="http://www.w3.org/2001/XMLSchema" xmlns:xs="http://www.w3.org/2001/XMLSchema" xmlns:p="http://schemas.microsoft.com/office/2006/metadata/properties" xmlns:ns1="http://schemas.microsoft.com/sharepoint/v3" xmlns:ns2="b4c99ff5-ebbf-443a-8d2c-7aab2bb820ef" xmlns:ns3="9e6cb666-e8a4-47ed-8c92-8579f13e7fa6" targetNamespace="http://schemas.microsoft.com/office/2006/metadata/properties" ma:root="true" ma:fieldsID="a4479b39640f1f5b7e278000f1da4024" ns1:_="" ns2:_="" ns3:_="">
    <xsd:import namespace="http://schemas.microsoft.com/sharepoint/v3"/>
    <xsd:import namespace="b4c99ff5-ebbf-443a-8d2c-7aab2bb820ef"/>
    <xsd:import namespace="9e6cb666-e8a4-47ed-8c92-8579f13e7fa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description="" ma:hidden="true" ma:internalName="_ip_UnifiedCompliancePolicyProperties">
      <xsd:simpleType>
        <xsd:restriction base="dms:Note"/>
      </xsd:simpleType>
    </xsd:element>
    <xsd:element name="_ip_UnifiedCompliancePolicyUIAction" ma:index="16"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c99ff5-ebbf-443a-8d2c-7aab2bb820e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6cb666-e8a4-47ed-8c92-8579f13e7fa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3689592-8FBE-4098-B7C3-FD8433E025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4c99ff5-ebbf-443a-8d2c-7aab2bb820ef"/>
    <ds:schemaRef ds:uri="9e6cb666-e8a4-47ed-8c92-8579f13e7f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47BA85D-04E7-4669-B2FB-5FB362AC8CCB}">
  <ds:schemaRefs>
    <ds:schemaRef ds:uri="http://schemas.microsoft.com/sharepoint/v3/contenttype/forms"/>
  </ds:schemaRefs>
</ds:datastoreItem>
</file>

<file path=customXml/itemProps3.xml><?xml version="1.0" encoding="utf-8"?>
<ds:datastoreItem xmlns:ds="http://schemas.openxmlformats.org/officeDocument/2006/customXml" ds:itemID="{505A3227-F1B3-4231-9AE4-3B13D4E6B670}">
  <ds:schemaRefs>
    <ds:schemaRef ds:uri="http://schemas.microsoft.com/office/2006/documentManagement/types"/>
    <ds:schemaRef ds:uri="http://www.w3.org/XML/1998/namespace"/>
    <ds:schemaRef ds:uri="http://purl.org/dc/dcmitype/"/>
    <ds:schemaRef ds:uri="http://schemas.openxmlformats.org/package/2006/metadata/core-properties"/>
    <ds:schemaRef ds:uri="http://purl.org/dc/elements/1.1/"/>
    <ds:schemaRef ds:uri="http://purl.org/dc/terms/"/>
    <ds:schemaRef ds:uri="http://schemas.microsoft.com/office/2006/metadata/properties"/>
    <ds:schemaRef ds:uri="b4c99ff5-ebbf-443a-8d2c-7aab2bb820ef"/>
    <ds:schemaRef ds:uri="http://schemas.microsoft.com/office/infopath/2007/PartnerControls"/>
    <ds:schemaRef ds:uri="9e6cb666-e8a4-47ed-8c92-8579f13e7fa6"/>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3958</TotalTime>
  <Words>674</Words>
  <Application>Microsoft Office PowerPoint</Application>
  <PresentationFormat>Widescreen</PresentationFormat>
  <Paragraphs>122</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Raleway</vt:lpstr>
      <vt:lpstr>Segoe UI Light</vt:lpstr>
      <vt:lpstr>Wingdings</vt:lpstr>
      <vt:lpstr>Office Theme</vt:lpstr>
      <vt:lpstr>Altitude Enterprise Recording</vt:lpstr>
      <vt:lpstr>Altitude Enterprise Recording</vt:lpstr>
      <vt:lpstr>AER Core Software Applications</vt:lpstr>
      <vt:lpstr>AER Core Software Applications</vt:lpstr>
      <vt:lpstr>AER Core Software Applications</vt:lpstr>
      <vt:lpstr>AER Core Software Applications</vt:lpstr>
      <vt:lpstr>AER Core Software Applications</vt:lpstr>
      <vt:lpstr>AER Software Applications</vt:lpstr>
      <vt:lpstr>AER Software Applications</vt:lpstr>
      <vt:lpstr>AER Data Integrations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celia  cerdeira</dc:creator>
  <cp:lastModifiedBy>Célia Maria Ribeiro Cerdeira</cp:lastModifiedBy>
  <cp:revision>46</cp:revision>
  <dcterms:created xsi:type="dcterms:W3CDTF">2018-04-06T16:10:19Z</dcterms:created>
  <dcterms:modified xsi:type="dcterms:W3CDTF">2018-04-12T13:01:52Z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0x010100E95921D567FECF4389B69345E836FE42</vt:lpwstr>
  </property>
</Properties>
</file>