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0" r:id="rId5"/>
    <p:sldId id="395" r:id="rId6"/>
    <p:sldId id="420" r:id="rId7"/>
    <p:sldId id="427" r:id="rId8"/>
    <p:sldId id="422" r:id="rId9"/>
    <p:sldId id="425" r:id="rId10"/>
    <p:sldId id="484" r:id="rId11"/>
    <p:sldId id="423" r:id="rId12"/>
    <p:sldId id="483" r:id="rId13"/>
    <p:sldId id="31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ACB24F-7CB5-4AA8-A738-60FCBD03E54C}">
          <p14:sldIdLst>
            <p14:sldId id="260"/>
            <p14:sldId id="395"/>
            <p14:sldId id="420"/>
            <p14:sldId id="427"/>
            <p14:sldId id="422"/>
            <p14:sldId id="425"/>
            <p14:sldId id="484"/>
            <p14:sldId id="423"/>
            <p14:sldId id="483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2E5"/>
    <a:srgbClr val="0A2230"/>
    <a:srgbClr val="071923"/>
    <a:srgbClr val="0B2534"/>
    <a:srgbClr val="07161F"/>
    <a:srgbClr val="012433"/>
    <a:srgbClr val="ECB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58868-A7CE-4291-87BE-0EEF5D4DD840}" type="datetimeFigureOut">
              <a:rPr lang="pt-BR" smtClean="0"/>
              <a:t>12/04/2018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5E0D-D95A-48E1-822F-53D1803340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20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D1B8-72F5-485C-B857-0457A1A6CEBB}" type="datetimeFigureOut">
              <a:rPr lang="pt-BR" smtClean="0"/>
              <a:t>12/04/2018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6352-8E0D-420D-B7FD-6068374095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2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6352-8E0D-420D-B7FD-6068374095F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92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6352-8E0D-420D-B7FD-6068374095F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 userDrawn="1"/>
        </p:nvGrpSpPr>
        <p:grpSpPr>
          <a:xfrm>
            <a:off x="0" y="2"/>
            <a:ext cx="12192000" cy="6857998"/>
            <a:chOff x="0" y="2"/>
            <a:chExt cx="12192000" cy="6857998"/>
          </a:xfrm>
        </p:grpSpPr>
        <p:pic>
          <p:nvPicPr>
            <p:cNvPr id="7" name="Picture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"/>
              <a:ext cx="12192000" cy="6857998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2"/>
              <a:ext cx="12192000" cy="6857998"/>
            </a:xfrm>
            <a:prstGeom prst="rect">
              <a:avLst/>
            </a:prstGeom>
            <a:solidFill>
              <a:srgbClr val="0A223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4" y="204959"/>
            <a:ext cx="11787187" cy="6653041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ctrTitle" hasCustomPrompt="1"/>
          </p:nvPr>
        </p:nvSpPr>
        <p:spPr>
          <a:xfrm>
            <a:off x="476250" y="2057400"/>
            <a:ext cx="11239500" cy="2005013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 </a:t>
            </a:r>
          </a:p>
        </p:txBody>
      </p:sp>
      <p:sp>
        <p:nvSpPr>
          <p:cNvPr id="2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250" y="4917460"/>
            <a:ext cx="11239500" cy="1369039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25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-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2891">
            <a:off x="6237962" y="2385813"/>
            <a:ext cx="7042322" cy="62425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162300" y="1446664"/>
            <a:ext cx="8591550" cy="47303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 sz="160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marL="6858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0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464024" y="1446664"/>
            <a:ext cx="2552131" cy="4730300"/>
          </a:xfrm>
          <a:prstGeom prst="rect">
            <a:avLst/>
          </a:prstGeom>
          <a:solidFill>
            <a:srgbClr val="01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4023" y="1652337"/>
            <a:ext cx="2552131" cy="1211674"/>
          </a:xfrm>
        </p:spPr>
        <p:txBody>
          <a:bodyPr>
            <a:normAutofit/>
          </a:bodyPr>
          <a:lstStyle>
            <a:lvl1pPr algn="ctr">
              <a:defRPr sz="2000" b="1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464023" y="3879669"/>
            <a:ext cx="2552131" cy="3737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endParaRPr lang="pt-BR" sz="2000" b="1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3733800" y="476250"/>
            <a:ext cx="8020050" cy="647607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None/>
              <a:tabLst/>
              <a:defRPr sz="3600" baseline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marL="6858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5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 userDrawn="1"/>
        </p:nvGrpSpPr>
        <p:grpSpPr>
          <a:xfrm>
            <a:off x="0" y="0"/>
            <a:ext cx="12192002" cy="6858000"/>
            <a:chOff x="-2" y="0"/>
            <a:chExt cx="12192002" cy="6858000"/>
          </a:xfrm>
        </p:grpSpPr>
        <p:pic>
          <p:nvPicPr>
            <p:cNvPr id="12" name="Picture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0"/>
              <a:ext cx="12192002" cy="6858000"/>
            </a:xfrm>
            <a:prstGeom prst="rect">
              <a:avLst/>
            </a:prstGeom>
          </p:spPr>
        </p:pic>
        <p:sp>
          <p:nvSpPr>
            <p:cNvPr id="13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/>
          <p:cNvGrpSpPr/>
          <p:nvPr userDrawn="1"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3" name="Picture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0"/>
              <a:ext cx="12192002" cy="6858000"/>
            </a:xfrm>
            <a:prstGeom prst="rect">
              <a:avLst/>
            </a:prstGeom>
          </p:spPr>
        </p:pic>
        <p:sp>
          <p:nvSpPr>
            <p:cNvPr id="4" name="Rectangle 9"/>
            <p:cNvSpPr/>
            <p:nvPr userDrawn="1"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20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22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22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6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40576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576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54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Título 1"/>
          <p:cNvSpPr>
            <a:spLocks noGrp="1"/>
          </p:cNvSpPr>
          <p:nvPr>
            <p:ph type="ctrTitle" hasCustomPrompt="1"/>
          </p:nvPr>
        </p:nvSpPr>
        <p:spPr>
          <a:xfrm>
            <a:off x="4046773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46773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116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9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9" name="Título 1"/>
          <p:cNvSpPr>
            <a:spLocks noGrp="1"/>
          </p:cNvSpPr>
          <p:nvPr>
            <p:ph type="ctrTitle" hasCustomPrompt="1"/>
          </p:nvPr>
        </p:nvSpPr>
        <p:spPr>
          <a:xfrm>
            <a:off x="40576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2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576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4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4046773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46773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116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m 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1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 userDrawn="1"/>
        </p:nvGrpSpPr>
        <p:grpSpPr>
          <a:xfrm>
            <a:off x="0" y="2"/>
            <a:ext cx="12192000" cy="6857998"/>
            <a:chOff x="0" y="2"/>
            <a:chExt cx="12192000" cy="6857998"/>
          </a:xfrm>
        </p:grpSpPr>
        <p:pic>
          <p:nvPicPr>
            <p:cNvPr id="7" name="Picture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"/>
              <a:ext cx="12192000" cy="6857998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2"/>
              <a:ext cx="12192000" cy="6857998"/>
            </a:xfrm>
            <a:prstGeom prst="rect">
              <a:avLst/>
            </a:prstGeom>
            <a:solidFill>
              <a:srgbClr val="0A223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4" y="204959"/>
            <a:ext cx="11787187" cy="6653041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43" y="5493834"/>
            <a:ext cx="2740518" cy="62284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 hasCustomPrompt="1"/>
          </p:nvPr>
        </p:nvSpPr>
        <p:spPr>
          <a:xfrm>
            <a:off x="476250" y="1887581"/>
            <a:ext cx="11239500" cy="200501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250" y="4747641"/>
            <a:ext cx="11239500" cy="13690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663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m 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6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1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ctrTitle" hasCustomPrompt="1"/>
          </p:nvPr>
        </p:nvSpPr>
        <p:spPr>
          <a:xfrm>
            <a:off x="40576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2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576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67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4046773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46773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116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0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237718" cy="6858000"/>
            <a:chOff x="0" y="0"/>
            <a:chExt cx="12237718" cy="6858000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237718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2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409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237718" cy="6858000"/>
            <a:chOff x="0" y="0"/>
            <a:chExt cx="12237718" cy="6858000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237718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11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Imagem 1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5719" y="0"/>
              <a:ext cx="12146281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ctrTitle" hasCustomPrompt="1"/>
          </p:nvPr>
        </p:nvSpPr>
        <p:spPr>
          <a:xfrm>
            <a:off x="40576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576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24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Imagem 1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5719" y="0"/>
              <a:ext cx="12146281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4046773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46773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116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6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Imagem 17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7810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810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221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Imagem 17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6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6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 userDrawn="1"/>
        </p:nvGrpSpPr>
        <p:grpSpPr>
          <a:xfrm>
            <a:off x="0" y="1"/>
            <a:ext cx="12192000" cy="7429500"/>
            <a:chOff x="0" y="1"/>
            <a:chExt cx="10573008" cy="6442927"/>
          </a:xfrm>
        </p:grpSpPr>
        <p:pic>
          <p:nvPicPr>
            <p:cNvPr id="3" name="Picture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9" b="6052"/>
            <a:stretch/>
          </p:blipFill>
          <p:spPr>
            <a:xfrm flipH="1">
              <a:off x="0" y="1"/>
              <a:ext cx="10573008" cy="6442927"/>
            </a:xfrm>
            <a:prstGeom prst="rect">
              <a:avLst/>
            </a:prstGeom>
          </p:spPr>
        </p:pic>
        <p:sp>
          <p:nvSpPr>
            <p:cNvPr id="4" name="Rectangle 7"/>
            <p:cNvSpPr/>
            <p:nvPr userDrawn="1"/>
          </p:nvSpPr>
          <p:spPr>
            <a:xfrm>
              <a:off x="0" y="1"/>
              <a:ext cx="10573008" cy="6442926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86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1"/>
              <a:ext cx="12192000" cy="6857998"/>
            </a:xfrm>
            <a:prstGeom prst="rect">
              <a:avLst/>
            </a:prstGeom>
            <a:solidFill>
              <a:srgbClr val="0B2534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4" y="204959"/>
            <a:ext cx="11787187" cy="6653041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ctrTitle" hasCustomPrompt="1"/>
          </p:nvPr>
        </p:nvSpPr>
        <p:spPr>
          <a:xfrm>
            <a:off x="476250" y="2057400"/>
            <a:ext cx="11239500" cy="200501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2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250" y="4917460"/>
            <a:ext cx="11239500" cy="13690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25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6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parato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 userDrawn="1"/>
        </p:nvGrpSpPr>
        <p:grpSpPr>
          <a:xfrm>
            <a:off x="0" y="1"/>
            <a:ext cx="12192000" cy="7429500"/>
            <a:chOff x="0" y="1"/>
            <a:chExt cx="10573008" cy="6442927"/>
          </a:xfrm>
        </p:grpSpPr>
        <p:pic>
          <p:nvPicPr>
            <p:cNvPr id="3" name="Picture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9" b="6052"/>
            <a:stretch/>
          </p:blipFill>
          <p:spPr>
            <a:xfrm flipH="1">
              <a:off x="0" y="1"/>
              <a:ext cx="10573008" cy="6442927"/>
            </a:xfrm>
            <a:prstGeom prst="rect">
              <a:avLst/>
            </a:prstGeom>
          </p:spPr>
        </p:pic>
        <p:sp>
          <p:nvSpPr>
            <p:cNvPr id="4" name="Rectangle 7"/>
            <p:cNvSpPr/>
            <p:nvPr userDrawn="1"/>
          </p:nvSpPr>
          <p:spPr>
            <a:xfrm>
              <a:off x="0" y="1"/>
              <a:ext cx="10573008" cy="6442926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16411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00463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5745027"/>
            <a:ext cx="2832711" cy="6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: Chart, Flowchart, Image, Video, etc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16968" y="0"/>
            <a:ext cx="8344539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93621" y="1745072"/>
            <a:ext cx="11267886" cy="45773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2891">
            <a:off x="6237962" y="2385813"/>
            <a:ext cx="7042322" cy="62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2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476250" y="1570902"/>
            <a:ext cx="11285258" cy="593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20126" y="0"/>
            <a:ext cx="7141381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Agenda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048250" y="1570902"/>
            <a:ext cx="6713256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00000"/>
              </a:lnSpc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971550" y="1570902"/>
            <a:ext cx="3028950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1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Agenda </a:t>
            </a:r>
            <a:r>
              <a:rPr lang="pt-BR" err="1"/>
              <a:t>Topic</a:t>
            </a:r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76250" y="2313852"/>
            <a:ext cx="11285258" cy="593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5048250" y="2313852"/>
            <a:ext cx="6713256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00000"/>
              </a:lnSpc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1550" y="2313852"/>
            <a:ext cx="3028950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1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Agenda </a:t>
            </a:r>
            <a:r>
              <a:rPr lang="pt-BR" err="1"/>
              <a:t>Topic</a:t>
            </a:r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476250" y="3075852"/>
            <a:ext cx="11285258" cy="593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5048250" y="3075852"/>
            <a:ext cx="6713256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00000"/>
              </a:lnSpc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7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971550" y="3075852"/>
            <a:ext cx="3028949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1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Agenda </a:t>
            </a:r>
            <a:r>
              <a:rPr lang="pt-BR" err="1"/>
              <a:t>Topic</a:t>
            </a:r>
            <a:endParaRPr lang="pt-BR"/>
          </a:p>
        </p:txBody>
      </p:sp>
      <p:sp>
        <p:nvSpPr>
          <p:cNvPr id="18" name="Retângulo 17"/>
          <p:cNvSpPr/>
          <p:nvPr userDrawn="1"/>
        </p:nvSpPr>
        <p:spPr>
          <a:xfrm>
            <a:off x="476250" y="3856902"/>
            <a:ext cx="11285258" cy="593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5048250" y="3856902"/>
            <a:ext cx="6713256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00000"/>
              </a:lnSpc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971550" y="3856902"/>
            <a:ext cx="3028948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1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Agenda </a:t>
            </a:r>
            <a:r>
              <a:rPr lang="pt-BR" err="1"/>
              <a:t>Topic</a:t>
            </a:r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476250" y="4637952"/>
            <a:ext cx="11285258" cy="593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5048250" y="4637952"/>
            <a:ext cx="6713256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00000"/>
              </a:lnSpc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23" hasCustomPrompt="1"/>
          </p:nvPr>
        </p:nvSpPr>
        <p:spPr>
          <a:xfrm>
            <a:off x="971548" y="4637952"/>
            <a:ext cx="3028948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1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Agenda </a:t>
            </a:r>
            <a:r>
              <a:rPr lang="pt-BR" err="1"/>
              <a:t>Topic</a:t>
            </a:r>
            <a:endParaRPr lang="pt-BR"/>
          </a:p>
        </p:txBody>
      </p:sp>
      <p:sp>
        <p:nvSpPr>
          <p:cNvPr id="24" name="Retângulo 23"/>
          <p:cNvSpPr/>
          <p:nvPr userDrawn="1"/>
        </p:nvSpPr>
        <p:spPr>
          <a:xfrm>
            <a:off x="476250" y="5419002"/>
            <a:ext cx="11285258" cy="593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5048250" y="5419002"/>
            <a:ext cx="6713256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00000"/>
              </a:lnSpc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6" name="Espaço Reservado para Conteúdo 2"/>
          <p:cNvSpPr>
            <a:spLocks noGrp="1"/>
          </p:cNvSpPr>
          <p:nvPr>
            <p:ph idx="25" hasCustomPrompt="1"/>
          </p:nvPr>
        </p:nvSpPr>
        <p:spPr>
          <a:xfrm>
            <a:off x="971548" y="5419002"/>
            <a:ext cx="3028948" cy="5931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1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Agenda </a:t>
            </a:r>
            <a:r>
              <a:rPr lang="pt-BR" err="1"/>
              <a:t>Topic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319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247650" y="1856652"/>
            <a:ext cx="11677650" cy="898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663336" y="1856652"/>
            <a:ext cx="10117219" cy="8982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70000"/>
              </a:lnSpc>
              <a:spcBef>
                <a:spcPts val="600"/>
              </a:spcBef>
              <a:buNone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2" name="Retângulo 31"/>
          <p:cNvSpPr/>
          <p:nvPr userDrawn="1"/>
        </p:nvSpPr>
        <p:spPr>
          <a:xfrm>
            <a:off x="266700" y="2980602"/>
            <a:ext cx="11677650" cy="898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1663336" y="2980602"/>
            <a:ext cx="10136270" cy="8982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70000"/>
              </a:lnSpc>
              <a:spcBef>
                <a:spcPts val="600"/>
              </a:spcBef>
              <a:buNone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4" name="Retângulo 33"/>
          <p:cNvSpPr/>
          <p:nvPr userDrawn="1"/>
        </p:nvSpPr>
        <p:spPr>
          <a:xfrm>
            <a:off x="285750" y="4104552"/>
            <a:ext cx="11677650" cy="898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paço Reservado para Conteúdo 2"/>
          <p:cNvSpPr>
            <a:spLocks noGrp="1"/>
          </p:cNvSpPr>
          <p:nvPr>
            <p:ph idx="11" hasCustomPrompt="1"/>
          </p:nvPr>
        </p:nvSpPr>
        <p:spPr>
          <a:xfrm>
            <a:off x="1663336" y="4104552"/>
            <a:ext cx="10155320" cy="8982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70000"/>
              </a:lnSpc>
              <a:spcBef>
                <a:spcPts val="600"/>
              </a:spcBef>
              <a:buNone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6" name="Retângulo 35"/>
          <p:cNvSpPr/>
          <p:nvPr userDrawn="1"/>
        </p:nvSpPr>
        <p:spPr>
          <a:xfrm>
            <a:off x="304800" y="5266602"/>
            <a:ext cx="11677650" cy="898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spaço Reservado para Conteúdo 2"/>
          <p:cNvSpPr>
            <a:spLocks noGrp="1"/>
          </p:cNvSpPr>
          <p:nvPr>
            <p:ph idx="12" hasCustomPrompt="1"/>
          </p:nvPr>
        </p:nvSpPr>
        <p:spPr>
          <a:xfrm>
            <a:off x="1663336" y="5266602"/>
            <a:ext cx="10174370" cy="8982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270000"/>
              </a:lnSpc>
              <a:spcBef>
                <a:spcPts val="600"/>
              </a:spcBef>
              <a:buNone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3" y="1963562"/>
            <a:ext cx="702981" cy="702981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2" y="3092461"/>
            <a:ext cx="702981" cy="702981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1" y="4210434"/>
            <a:ext cx="702981" cy="70298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1" y="5364215"/>
            <a:ext cx="702981" cy="702981"/>
          </a:xfrm>
          <a:prstGeom prst="rect">
            <a:avLst/>
          </a:prstGeom>
        </p:spPr>
      </p:pic>
      <p:sp>
        <p:nvSpPr>
          <p:cNvPr id="42" name="Título 1"/>
          <p:cNvSpPr>
            <a:spLocks noGrp="1"/>
          </p:cNvSpPr>
          <p:nvPr>
            <p:ph type="title" hasCustomPrompt="1"/>
          </p:nvPr>
        </p:nvSpPr>
        <p:spPr>
          <a:xfrm>
            <a:off x="4620126" y="0"/>
            <a:ext cx="7141381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218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/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 userDrawn="1"/>
        </p:nvSpPr>
        <p:spPr>
          <a:xfrm>
            <a:off x="8816741" y="4033190"/>
            <a:ext cx="2540888" cy="2352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 userDrawn="1"/>
        </p:nvSpPr>
        <p:spPr>
          <a:xfrm>
            <a:off x="6130691" y="4033190"/>
            <a:ext cx="2540888" cy="2352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 userDrawn="1"/>
        </p:nvSpPr>
        <p:spPr>
          <a:xfrm>
            <a:off x="3444641" y="4033190"/>
            <a:ext cx="2540888" cy="2352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 userDrawn="1"/>
        </p:nvSpPr>
        <p:spPr>
          <a:xfrm>
            <a:off x="758591" y="4033190"/>
            <a:ext cx="2540888" cy="2352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 userDrawn="1"/>
        </p:nvSpPr>
        <p:spPr>
          <a:xfrm>
            <a:off x="8816741" y="1512800"/>
            <a:ext cx="2540888" cy="2352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 userDrawn="1"/>
        </p:nvSpPr>
        <p:spPr>
          <a:xfrm>
            <a:off x="6130691" y="1512800"/>
            <a:ext cx="2540888" cy="2352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 userDrawn="1"/>
        </p:nvSpPr>
        <p:spPr>
          <a:xfrm>
            <a:off x="3444641" y="1512800"/>
            <a:ext cx="2540888" cy="2352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 userDrawn="1"/>
        </p:nvSpPr>
        <p:spPr>
          <a:xfrm>
            <a:off x="758591" y="1512800"/>
            <a:ext cx="2540888" cy="2352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444640" y="2619470"/>
            <a:ext cx="2540888" cy="123091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70000"/>
              </a:lnSpc>
              <a:spcBef>
                <a:spcPts val="600"/>
              </a:spcBef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6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6130690" y="2619470"/>
            <a:ext cx="2540889" cy="125934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70000"/>
              </a:lnSpc>
              <a:spcBef>
                <a:spcPts val="600"/>
              </a:spcBef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8" name="Espaço Reservado para Conteúdo 2"/>
          <p:cNvSpPr>
            <a:spLocks noGrp="1"/>
          </p:cNvSpPr>
          <p:nvPr>
            <p:ph idx="11" hasCustomPrompt="1"/>
          </p:nvPr>
        </p:nvSpPr>
        <p:spPr>
          <a:xfrm>
            <a:off x="758591" y="5150321"/>
            <a:ext cx="2540887" cy="123539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600"/>
              </a:spcBef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40" name="Espaço Reservado para Conteúdo 2"/>
          <p:cNvSpPr>
            <a:spLocks noGrp="1"/>
          </p:cNvSpPr>
          <p:nvPr>
            <p:ph idx="12" hasCustomPrompt="1"/>
          </p:nvPr>
        </p:nvSpPr>
        <p:spPr>
          <a:xfrm>
            <a:off x="3444640" y="5150320"/>
            <a:ext cx="2540888" cy="123539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600"/>
              </a:spcBef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55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758591" y="2622899"/>
            <a:ext cx="2540887" cy="122748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270000"/>
              </a:lnSpc>
              <a:spcBef>
                <a:spcPts val="6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None/>
              <a:tabLst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0"/>
            <a:endParaRPr lang="pt-BR"/>
          </a:p>
        </p:txBody>
      </p:sp>
      <p:sp>
        <p:nvSpPr>
          <p:cNvPr id="56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8828554" y="2619470"/>
            <a:ext cx="2540889" cy="125934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270000"/>
              </a:lnSpc>
              <a:spcBef>
                <a:spcPts val="600"/>
              </a:spcBef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57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6130690" y="5150320"/>
            <a:ext cx="2540888" cy="123539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600"/>
              </a:spcBef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58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8828555" y="5150320"/>
            <a:ext cx="2540888" cy="123539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600"/>
              </a:spcBef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59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68" y="4155672"/>
            <a:ext cx="827733" cy="827733"/>
          </a:xfrm>
          <a:prstGeom prst="rect">
            <a:avLst/>
          </a:prstGeom>
        </p:spPr>
      </p:pic>
      <p:pic>
        <p:nvPicPr>
          <p:cNvPr id="60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68" y="1643082"/>
            <a:ext cx="827733" cy="827733"/>
          </a:xfrm>
          <a:prstGeom prst="rect">
            <a:avLst/>
          </a:prstGeom>
        </p:spPr>
      </p:pic>
      <p:pic>
        <p:nvPicPr>
          <p:cNvPr id="61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408" y="1642462"/>
            <a:ext cx="827733" cy="827733"/>
          </a:xfrm>
          <a:prstGeom prst="rect">
            <a:avLst/>
          </a:prstGeom>
        </p:spPr>
      </p:pic>
      <p:pic>
        <p:nvPicPr>
          <p:cNvPr id="62" name="Picture 1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413" y="1642462"/>
            <a:ext cx="827733" cy="827733"/>
          </a:xfrm>
          <a:prstGeom prst="rect">
            <a:avLst/>
          </a:prstGeom>
        </p:spPr>
      </p:pic>
      <p:pic>
        <p:nvPicPr>
          <p:cNvPr id="63" name="Picture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417" y="1642462"/>
            <a:ext cx="827733" cy="827733"/>
          </a:xfrm>
          <a:prstGeom prst="rect">
            <a:avLst/>
          </a:prstGeom>
        </p:spPr>
      </p:pic>
      <p:pic>
        <p:nvPicPr>
          <p:cNvPr id="64" name="Picture 2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960" y="4155672"/>
            <a:ext cx="827733" cy="827733"/>
          </a:xfrm>
          <a:prstGeom prst="rect">
            <a:avLst/>
          </a:prstGeom>
        </p:spPr>
      </p:pic>
      <p:pic>
        <p:nvPicPr>
          <p:cNvPr id="65" name="Picture 2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462" y="4155672"/>
            <a:ext cx="827733" cy="827733"/>
          </a:xfrm>
          <a:prstGeom prst="rect">
            <a:avLst/>
          </a:prstGeom>
        </p:spPr>
      </p:pic>
      <p:pic>
        <p:nvPicPr>
          <p:cNvPr id="66" name="Picture 2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417" y="4155672"/>
            <a:ext cx="827733" cy="827733"/>
          </a:xfrm>
          <a:prstGeom prst="rect">
            <a:avLst/>
          </a:prstGeom>
        </p:spPr>
      </p:pic>
      <p:sp>
        <p:nvSpPr>
          <p:cNvPr id="70" name="Título 1"/>
          <p:cNvSpPr>
            <a:spLocks noGrp="1"/>
          </p:cNvSpPr>
          <p:nvPr>
            <p:ph type="title" hasCustomPrompt="1"/>
          </p:nvPr>
        </p:nvSpPr>
        <p:spPr>
          <a:xfrm>
            <a:off x="4620126" y="0"/>
            <a:ext cx="7141381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995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(Institu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9675550" cy="686175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4" y="545406"/>
            <a:ext cx="2247900" cy="504245"/>
          </a:xfrm>
          <a:prstGeom prst="rect">
            <a:avLst/>
          </a:prstGeom>
        </p:spPr>
      </p:pic>
      <p:sp>
        <p:nvSpPr>
          <p:cNvPr id="8" name="Paralelogramo 7"/>
          <p:cNvSpPr/>
          <p:nvPr userDrawn="1"/>
        </p:nvSpPr>
        <p:spPr>
          <a:xfrm flipH="1">
            <a:off x="5245768" y="0"/>
            <a:ext cx="6946232" cy="686175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5848350" y="3754"/>
            <a:ext cx="5981699" cy="1677924"/>
          </a:xfrm>
        </p:spPr>
        <p:txBody>
          <a:bodyPr/>
          <a:lstStyle>
            <a:lvl1pPr algn="r">
              <a:defRPr b="1" baseline="0">
                <a:solidFill>
                  <a:srgbClr val="012433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96100" y="2190749"/>
            <a:ext cx="4933950" cy="4113797"/>
          </a:xfrm>
        </p:spPr>
        <p:txBody>
          <a:bodyPr>
            <a:normAutofit/>
          </a:bodyPr>
          <a:lstStyle>
            <a:lvl1pPr marL="2286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012433"/>
                </a:solidFill>
              </a:defRPr>
            </a:lvl1pPr>
            <a:lvl2pPr marL="6858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rgbClr val="012433"/>
                </a:solidFill>
              </a:defRPr>
            </a:lvl2pPr>
            <a:lvl3pPr marL="11430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800">
                <a:solidFill>
                  <a:srgbClr val="012433"/>
                </a:solidFill>
              </a:defRPr>
            </a:lvl3pPr>
            <a:lvl4pPr marL="16002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12433"/>
                </a:solidFill>
              </a:defRPr>
            </a:lvl4pPr>
            <a:lvl5pPr marL="20574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400">
                <a:solidFill>
                  <a:srgbClr val="012433"/>
                </a:solidFill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8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&amp; Content (Institu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/>
        </p:blipFill>
        <p:spPr>
          <a:xfrm>
            <a:off x="-1" y="3753"/>
            <a:ext cx="8286751" cy="6858000"/>
          </a:xfrm>
          <a:prstGeom prst="rect">
            <a:avLst/>
          </a:prstGeom>
        </p:spPr>
      </p:pic>
      <p:pic>
        <p:nvPicPr>
          <p:cNvPr id="107" name="Imagem 10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4" y="545406"/>
            <a:ext cx="2247900" cy="504245"/>
          </a:xfrm>
          <a:prstGeom prst="rect">
            <a:avLst/>
          </a:prstGeom>
        </p:spPr>
      </p:pic>
      <p:sp>
        <p:nvSpPr>
          <p:cNvPr id="11" name="Paralelogramo 10"/>
          <p:cNvSpPr/>
          <p:nvPr userDrawn="1"/>
        </p:nvSpPr>
        <p:spPr>
          <a:xfrm flipH="1">
            <a:off x="5245768" y="0"/>
            <a:ext cx="6946232" cy="686175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5848350" y="3754"/>
            <a:ext cx="5981699" cy="1677924"/>
          </a:xfrm>
        </p:spPr>
        <p:txBody>
          <a:bodyPr/>
          <a:lstStyle>
            <a:lvl1pPr algn="r">
              <a:defRPr b="1" baseline="0">
                <a:solidFill>
                  <a:srgbClr val="012433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96100" y="2190749"/>
            <a:ext cx="4933950" cy="4113797"/>
          </a:xfrm>
        </p:spPr>
        <p:txBody>
          <a:bodyPr>
            <a:normAutofit/>
          </a:bodyPr>
          <a:lstStyle>
            <a:lvl1pPr marL="2286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012433"/>
                </a:solidFill>
              </a:defRPr>
            </a:lvl1pPr>
            <a:lvl2pPr marL="6858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rgbClr val="012433"/>
                </a:solidFill>
              </a:defRPr>
            </a:lvl2pPr>
            <a:lvl3pPr marL="11430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800">
                <a:solidFill>
                  <a:srgbClr val="012433"/>
                </a:solidFill>
              </a:defRPr>
            </a:lvl3pPr>
            <a:lvl4pPr marL="16002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12433"/>
                </a:solidFill>
              </a:defRPr>
            </a:lvl4pPr>
            <a:lvl5pPr marL="20574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400">
                <a:solidFill>
                  <a:srgbClr val="012433"/>
                </a:solidFill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61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&amp; Content (Institu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3" name="Imagem 235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54"/>
          <a:stretch/>
        </p:blipFill>
        <p:spPr>
          <a:xfrm>
            <a:off x="-1" y="0"/>
            <a:ext cx="8839199" cy="6858000"/>
          </a:xfrm>
          <a:prstGeom prst="rect">
            <a:avLst/>
          </a:prstGeom>
        </p:spPr>
      </p:pic>
      <p:pic>
        <p:nvPicPr>
          <p:cNvPr id="2354" name="Imagem 235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4" y="545406"/>
            <a:ext cx="2247900" cy="504245"/>
          </a:xfrm>
          <a:prstGeom prst="rect">
            <a:avLst/>
          </a:prstGeom>
        </p:spPr>
      </p:pic>
      <p:sp>
        <p:nvSpPr>
          <p:cNvPr id="8" name="Paralelogramo 7"/>
          <p:cNvSpPr/>
          <p:nvPr userDrawn="1"/>
        </p:nvSpPr>
        <p:spPr>
          <a:xfrm flipH="1">
            <a:off x="5245768" y="0"/>
            <a:ext cx="6946232" cy="686175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5848350" y="3754"/>
            <a:ext cx="5981699" cy="1677924"/>
          </a:xfrm>
        </p:spPr>
        <p:txBody>
          <a:bodyPr/>
          <a:lstStyle>
            <a:lvl1pPr algn="r">
              <a:defRPr b="1" baseline="0">
                <a:solidFill>
                  <a:srgbClr val="012433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96100" y="2190749"/>
            <a:ext cx="4933950" cy="4113797"/>
          </a:xfrm>
        </p:spPr>
        <p:txBody>
          <a:bodyPr>
            <a:normAutofit/>
          </a:bodyPr>
          <a:lstStyle>
            <a:lvl1pPr marL="2286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012433"/>
                </a:solidFill>
              </a:defRPr>
            </a:lvl1pPr>
            <a:lvl2pPr marL="6858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rgbClr val="012433"/>
                </a:solidFill>
              </a:defRPr>
            </a:lvl2pPr>
            <a:lvl3pPr marL="11430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800">
                <a:solidFill>
                  <a:srgbClr val="012433"/>
                </a:solidFill>
              </a:defRPr>
            </a:lvl3pPr>
            <a:lvl4pPr marL="16002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12433"/>
                </a:solidFill>
              </a:defRPr>
            </a:lvl4pPr>
            <a:lvl5pPr marL="20574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400">
                <a:solidFill>
                  <a:srgbClr val="012433"/>
                </a:solidFill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595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&amp; Content (Institu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314" b="-55"/>
          <a:stretch/>
        </p:blipFill>
        <p:spPr>
          <a:xfrm>
            <a:off x="0" y="3753"/>
            <a:ext cx="10287000" cy="6858000"/>
          </a:xfrm>
          <a:prstGeom prst="rect">
            <a:avLst/>
          </a:prstGeom>
        </p:spPr>
      </p:pic>
      <p:pic>
        <p:nvPicPr>
          <p:cNvPr id="2354" name="Imagem 235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4" y="545406"/>
            <a:ext cx="2247900" cy="504245"/>
          </a:xfrm>
          <a:prstGeom prst="rect">
            <a:avLst/>
          </a:prstGeom>
        </p:spPr>
      </p:pic>
      <p:sp>
        <p:nvSpPr>
          <p:cNvPr id="11" name="Paralelogramo 10"/>
          <p:cNvSpPr/>
          <p:nvPr userDrawn="1"/>
        </p:nvSpPr>
        <p:spPr>
          <a:xfrm flipH="1">
            <a:off x="5245768" y="0"/>
            <a:ext cx="6946232" cy="686175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5848350" y="3754"/>
            <a:ext cx="5981699" cy="1677924"/>
          </a:xfrm>
        </p:spPr>
        <p:txBody>
          <a:bodyPr/>
          <a:lstStyle>
            <a:lvl1pPr algn="r">
              <a:defRPr b="1" baseline="0">
                <a:solidFill>
                  <a:srgbClr val="012433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96100" y="2190749"/>
            <a:ext cx="4933950" cy="4113797"/>
          </a:xfrm>
        </p:spPr>
        <p:txBody>
          <a:bodyPr>
            <a:normAutofit/>
          </a:bodyPr>
          <a:lstStyle>
            <a:lvl1pPr marL="2286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012433"/>
                </a:solidFill>
              </a:defRPr>
            </a:lvl1pPr>
            <a:lvl2pPr marL="6858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rgbClr val="012433"/>
                </a:solidFill>
              </a:defRPr>
            </a:lvl2pPr>
            <a:lvl3pPr marL="11430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800">
                <a:solidFill>
                  <a:srgbClr val="012433"/>
                </a:solidFill>
              </a:defRPr>
            </a:lvl3pPr>
            <a:lvl4pPr marL="16002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12433"/>
                </a:solidFill>
              </a:defRPr>
            </a:lvl4pPr>
            <a:lvl5pPr marL="20574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400">
                <a:solidFill>
                  <a:srgbClr val="012433"/>
                </a:solidFill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861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&amp; Content (Institu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" r="-2137"/>
          <a:stretch/>
        </p:blipFill>
        <p:spPr>
          <a:xfrm>
            <a:off x="0" y="0"/>
            <a:ext cx="9563100" cy="68580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2" name="Paralelogramo 11"/>
          <p:cNvSpPr/>
          <p:nvPr userDrawn="1"/>
        </p:nvSpPr>
        <p:spPr>
          <a:xfrm flipH="1">
            <a:off x="5245768" y="0"/>
            <a:ext cx="6946232" cy="686175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5848350" y="3754"/>
            <a:ext cx="5981699" cy="1677924"/>
          </a:xfrm>
        </p:spPr>
        <p:txBody>
          <a:bodyPr/>
          <a:lstStyle>
            <a:lvl1pPr algn="r">
              <a:defRPr b="1" baseline="0">
                <a:solidFill>
                  <a:srgbClr val="012433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96100" y="2190749"/>
            <a:ext cx="4933950" cy="4113797"/>
          </a:xfrm>
        </p:spPr>
        <p:txBody>
          <a:bodyPr>
            <a:normAutofit/>
          </a:bodyPr>
          <a:lstStyle>
            <a:lvl1pPr marL="2286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rgbClr val="012433"/>
                </a:solidFill>
              </a:defRPr>
            </a:lvl1pPr>
            <a:lvl2pPr marL="6858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rgbClr val="012433"/>
                </a:solidFill>
              </a:defRPr>
            </a:lvl2pPr>
            <a:lvl3pPr marL="11430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800">
                <a:solidFill>
                  <a:srgbClr val="012433"/>
                </a:solidFill>
              </a:defRPr>
            </a:lvl3pPr>
            <a:lvl4pPr marL="16002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12433"/>
                </a:solidFill>
              </a:defRPr>
            </a:lvl4pPr>
            <a:lvl5pPr marL="2057400" indent="-228600" algn="r">
              <a:buClr>
                <a:srgbClr val="ECB066"/>
              </a:buClr>
              <a:buSzPct val="70000"/>
              <a:buFont typeface="Wingdings" panose="05000000000000000000" pitchFamily="2" charset="2"/>
              <a:buChar char="§"/>
              <a:defRPr sz="1400">
                <a:solidFill>
                  <a:srgbClr val="012433"/>
                </a:solidFill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70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0" y="1"/>
              <a:ext cx="12192000" cy="6857998"/>
            </a:xfrm>
            <a:prstGeom prst="rect">
              <a:avLst/>
            </a:prstGeom>
            <a:solidFill>
              <a:srgbClr val="0B2534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4" y="204959"/>
            <a:ext cx="11787187" cy="6653041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43" y="5493834"/>
            <a:ext cx="2740518" cy="62284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 hasCustomPrompt="1"/>
          </p:nvPr>
        </p:nvSpPr>
        <p:spPr>
          <a:xfrm>
            <a:off x="476250" y="1887581"/>
            <a:ext cx="11239500" cy="200501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250" y="4747641"/>
            <a:ext cx="11239500" cy="13690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19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ts content / Compa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825137" y="2345153"/>
            <a:ext cx="5181599" cy="3546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98232" y="0"/>
            <a:ext cx="7863275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25137" y="2632490"/>
            <a:ext cx="5181600" cy="365400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825137" y="1539875"/>
            <a:ext cx="5181599" cy="805279"/>
          </a:xfrm>
          <a:solidFill>
            <a:srgbClr val="012433"/>
          </a:solidFill>
        </p:spPr>
        <p:txBody>
          <a:bodyPr/>
          <a:lstStyle>
            <a:lvl1pPr marL="0" indent="0" algn="ctr">
              <a:lnSpc>
                <a:spcPct val="170000"/>
              </a:lnSpc>
              <a:spcBef>
                <a:spcPts val="1200"/>
              </a:spcBef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6137376" y="2353860"/>
            <a:ext cx="5181599" cy="3546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sz="half" idx="11" hasCustomPrompt="1"/>
          </p:nvPr>
        </p:nvSpPr>
        <p:spPr>
          <a:xfrm>
            <a:off x="6137376" y="2641197"/>
            <a:ext cx="5181600" cy="36453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37376" y="1548582"/>
            <a:ext cx="5181599" cy="805279"/>
          </a:xfrm>
          <a:solidFill>
            <a:srgbClr val="012433"/>
          </a:solidFill>
        </p:spPr>
        <p:txBody>
          <a:bodyPr/>
          <a:lstStyle>
            <a:lvl1pPr marL="0" indent="0" algn="ctr">
              <a:lnSpc>
                <a:spcPct val="170000"/>
              </a:lnSpc>
              <a:spcBef>
                <a:spcPts val="1200"/>
              </a:spcBef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07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arts content / Comparative (with 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825137" y="2348160"/>
            <a:ext cx="5181599" cy="3903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04674" y="0"/>
            <a:ext cx="8456833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638300" y="2559299"/>
            <a:ext cx="4191000" cy="5062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825137" y="1542883"/>
            <a:ext cx="5181599" cy="805279"/>
          </a:xfrm>
          <a:solidFill>
            <a:srgbClr val="012433"/>
          </a:solidFill>
        </p:spPr>
        <p:txBody>
          <a:bodyPr/>
          <a:lstStyle>
            <a:lvl1pPr marL="0" indent="0" algn="ctr">
              <a:lnSpc>
                <a:spcPct val="170000"/>
              </a:lnSpc>
              <a:spcBef>
                <a:spcPts val="1200"/>
              </a:spcBef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63" name="Imagem 6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90" y="2556969"/>
            <a:ext cx="479182" cy="479182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90" y="3279559"/>
            <a:ext cx="479182" cy="479182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90" y="4039769"/>
            <a:ext cx="479182" cy="479182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90" y="4782117"/>
            <a:ext cx="479182" cy="479182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89" y="5480895"/>
            <a:ext cx="479182" cy="479182"/>
          </a:xfrm>
          <a:prstGeom prst="rect">
            <a:avLst/>
          </a:prstGeom>
        </p:spPr>
      </p:pic>
      <p:sp>
        <p:nvSpPr>
          <p:cNvPr id="68" name="Espaço Reservado para Conteúdo 2"/>
          <p:cNvSpPr>
            <a:spLocks noGrp="1"/>
          </p:cNvSpPr>
          <p:nvPr>
            <p:ph sz="half" idx="13" hasCustomPrompt="1"/>
          </p:nvPr>
        </p:nvSpPr>
        <p:spPr>
          <a:xfrm>
            <a:off x="1612612" y="3302802"/>
            <a:ext cx="4216688" cy="48302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69" name="Espaço Reservado para Conteúdo 2"/>
          <p:cNvSpPr>
            <a:spLocks noGrp="1"/>
          </p:cNvSpPr>
          <p:nvPr>
            <p:ph sz="half" idx="14" hasCustomPrompt="1"/>
          </p:nvPr>
        </p:nvSpPr>
        <p:spPr>
          <a:xfrm>
            <a:off x="1612612" y="4023065"/>
            <a:ext cx="4216688" cy="541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70" name="Espaço Reservado para Conteúdo 2"/>
          <p:cNvSpPr>
            <a:spLocks noGrp="1"/>
          </p:cNvSpPr>
          <p:nvPr>
            <p:ph sz="half" idx="15" hasCustomPrompt="1"/>
          </p:nvPr>
        </p:nvSpPr>
        <p:spPr>
          <a:xfrm>
            <a:off x="1612612" y="4801537"/>
            <a:ext cx="4216688" cy="46932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71" name="Espaço Reservado para Conteúdo 2"/>
          <p:cNvSpPr>
            <a:spLocks noGrp="1"/>
          </p:cNvSpPr>
          <p:nvPr>
            <p:ph sz="half" idx="16" hasCustomPrompt="1"/>
          </p:nvPr>
        </p:nvSpPr>
        <p:spPr>
          <a:xfrm>
            <a:off x="1612612" y="5490753"/>
            <a:ext cx="4216688" cy="4693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72" name="Retângulo 71"/>
          <p:cNvSpPr/>
          <p:nvPr userDrawn="1"/>
        </p:nvSpPr>
        <p:spPr>
          <a:xfrm>
            <a:off x="6168838" y="2353635"/>
            <a:ext cx="5181599" cy="3913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spaço Reservado para Conteúdo 2"/>
          <p:cNvSpPr>
            <a:spLocks noGrp="1"/>
          </p:cNvSpPr>
          <p:nvPr>
            <p:ph sz="half" idx="17" hasCustomPrompt="1"/>
          </p:nvPr>
        </p:nvSpPr>
        <p:spPr>
          <a:xfrm>
            <a:off x="6982001" y="2564773"/>
            <a:ext cx="4162249" cy="5062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74" name="Espaço Reservado para Texto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68838" y="1548357"/>
            <a:ext cx="5181599" cy="805279"/>
          </a:xfrm>
          <a:solidFill>
            <a:srgbClr val="012433"/>
          </a:solidFill>
        </p:spPr>
        <p:txBody>
          <a:bodyPr/>
          <a:lstStyle>
            <a:lvl1pPr marL="0" indent="0" algn="ctr">
              <a:lnSpc>
                <a:spcPct val="170000"/>
              </a:lnSpc>
              <a:spcBef>
                <a:spcPts val="1200"/>
              </a:spcBef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75" name="Imagem 7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91" y="2562443"/>
            <a:ext cx="479182" cy="479182"/>
          </a:xfrm>
          <a:prstGeom prst="rect">
            <a:avLst/>
          </a:prstGeom>
        </p:spPr>
      </p:pic>
      <p:pic>
        <p:nvPicPr>
          <p:cNvPr id="76" name="Imagem 7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91" y="3285033"/>
            <a:ext cx="479182" cy="479182"/>
          </a:xfrm>
          <a:prstGeom prst="rect">
            <a:avLst/>
          </a:prstGeom>
        </p:spPr>
      </p:pic>
      <p:pic>
        <p:nvPicPr>
          <p:cNvPr id="77" name="Imagem 7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91" y="4045243"/>
            <a:ext cx="479182" cy="479182"/>
          </a:xfrm>
          <a:prstGeom prst="rect">
            <a:avLst/>
          </a:prstGeom>
        </p:spPr>
      </p:pic>
      <p:pic>
        <p:nvPicPr>
          <p:cNvPr id="78" name="Imagem 7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91" y="4787591"/>
            <a:ext cx="479182" cy="479182"/>
          </a:xfrm>
          <a:prstGeom prst="rect">
            <a:avLst/>
          </a:prstGeom>
        </p:spPr>
      </p:pic>
      <p:pic>
        <p:nvPicPr>
          <p:cNvPr id="79" name="Imagem 7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90" y="5486369"/>
            <a:ext cx="479182" cy="479182"/>
          </a:xfrm>
          <a:prstGeom prst="rect">
            <a:avLst/>
          </a:prstGeom>
        </p:spPr>
      </p:pic>
      <p:sp>
        <p:nvSpPr>
          <p:cNvPr id="80" name="Espaço Reservado para Conteúdo 2"/>
          <p:cNvSpPr>
            <a:spLocks noGrp="1"/>
          </p:cNvSpPr>
          <p:nvPr>
            <p:ph sz="half" idx="19" hasCustomPrompt="1"/>
          </p:nvPr>
        </p:nvSpPr>
        <p:spPr>
          <a:xfrm>
            <a:off x="6956313" y="3308276"/>
            <a:ext cx="4187937" cy="48302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81" name="Espaço Reservado para Conteúdo 2"/>
          <p:cNvSpPr>
            <a:spLocks noGrp="1"/>
          </p:cNvSpPr>
          <p:nvPr>
            <p:ph sz="half" idx="20" hasCustomPrompt="1"/>
          </p:nvPr>
        </p:nvSpPr>
        <p:spPr>
          <a:xfrm>
            <a:off x="6956313" y="4028539"/>
            <a:ext cx="4187937" cy="541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82" name="Espaço Reservado para Conteúdo 2"/>
          <p:cNvSpPr>
            <a:spLocks noGrp="1"/>
          </p:cNvSpPr>
          <p:nvPr>
            <p:ph sz="half" idx="21" hasCustomPrompt="1"/>
          </p:nvPr>
        </p:nvSpPr>
        <p:spPr>
          <a:xfrm>
            <a:off x="6956313" y="4807011"/>
            <a:ext cx="4187937" cy="46932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83" name="Espaço Reservado para Conteúdo 2"/>
          <p:cNvSpPr>
            <a:spLocks noGrp="1"/>
          </p:cNvSpPr>
          <p:nvPr>
            <p:ph sz="half" idx="22" hasCustomPrompt="1"/>
          </p:nvPr>
        </p:nvSpPr>
        <p:spPr>
          <a:xfrm>
            <a:off x="6956313" y="5496227"/>
            <a:ext cx="4187937" cy="4693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6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786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rts content / Compa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132353" y="2364204"/>
            <a:ext cx="3814005" cy="3538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09474" y="0"/>
            <a:ext cx="8152033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32352" y="2620190"/>
            <a:ext cx="3814006" cy="368536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2353" y="1558925"/>
            <a:ext cx="3814005" cy="805279"/>
          </a:xfrm>
          <a:solidFill>
            <a:srgbClr val="012433"/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spcBef>
                <a:spcPts val="120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8226993" y="2359848"/>
            <a:ext cx="3814005" cy="3538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sz="half" idx="11" hasCustomPrompt="1"/>
          </p:nvPr>
        </p:nvSpPr>
        <p:spPr>
          <a:xfrm>
            <a:off x="8226992" y="2615834"/>
            <a:ext cx="3814006" cy="368971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8226993" y="1554569"/>
            <a:ext cx="3814005" cy="805279"/>
          </a:xfrm>
          <a:solidFill>
            <a:srgbClr val="012433"/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spcBef>
                <a:spcPts val="120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9" name="Retângulo 18"/>
          <p:cNvSpPr/>
          <p:nvPr userDrawn="1"/>
        </p:nvSpPr>
        <p:spPr>
          <a:xfrm>
            <a:off x="4186205" y="2355492"/>
            <a:ext cx="3814005" cy="3538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/>
          <p:cNvSpPr>
            <a:spLocks noGrp="1"/>
          </p:cNvSpPr>
          <p:nvPr>
            <p:ph sz="half" idx="13" hasCustomPrompt="1"/>
          </p:nvPr>
        </p:nvSpPr>
        <p:spPr>
          <a:xfrm>
            <a:off x="4186204" y="2611478"/>
            <a:ext cx="3814006" cy="369407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21" name="Espaço Reservado para Texto 13"/>
          <p:cNvSpPr>
            <a:spLocks noGrp="1"/>
          </p:cNvSpPr>
          <p:nvPr>
            <p:ph type="body" sz="quarter" idx="14" hasCustomPrompt="1"/>
          </p:nvPr>
        </p:nvSpPr>
        <p:spPr>
          <a:xfrm>
            <a:off x="4186205" y="1550213"/>
            <a:ext cx="3814005" cy="805279"/>
          </a:xfrm>
          <a:solidFill>
            <a:srgbClr val="012433"/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spcBef>
                <a:spcPts val="120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1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arts content / Comparative (with 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132353" y="2364204"/>
            <a:ext cx="3814005" cy="39413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00926" y="0"/>
            <a:ext cx="8360581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2353" y="1558925"/>
            <a:ext cx="3814005" cy="805279"/>
          </a:xfrm>
          <a:solidFill>
            <a:srgbClr val="012433"/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spcBef>
                <a:spcPts val="120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8226993" y="2359848"/>
            <a:ext cx="3814005" cy="3945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8226993" y="1554569"/>
            <a:ext cx="3814005" cy="805279"/>
          </a:xfrm>
          <a:solidFill>
            <a:srgbClr val="012433"/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spcBef>
                <a:spcPts val="120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9" name="Retângulo 18"/>
          <p:cNvSpPr/>
          <p:nvPr userDrawn="1"/>
        </p:nvSpPr>
        <p:spPr>
          <a:xfrm>
            <a:off x="4186205" y="2355492"/>
            <a:ext cx="3814005" cy="395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Texto 13"/>
          <p:cNvSpPr>
            <a:spLocks noGrp="1"/>
          </p:cNvSpPr>
          <p:nvPr>
            <p:ph type="body" sz="quarter" idx="14" hasCustomPrompt="1"/>
          </p:nvPr>
        </p:nvSpPr>
        <p:spPr>
          <a:xfrm>
            <a:off x="4186205" y="1550213"/>
            <a:ext cx="3814005" cy="805279"/>
          </a:xfrm>
          <a:solidFill>
            <a:srgbClr val="012433"/>
          </a:solidFill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spcBef>
                <a:spcPts val="1200"/>
              </a:spcBef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914399" y="2624610"/>
            <a:ext cx="2819401" cy="5413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9" y="2622280"/>
            <a:ext cx="512377" cy="51237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9" y="3344870"/>
            <a:ext cx="512377" cy="51237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9" y="4105080"/>
            <a:ext cx="512377" cy="51237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9" y="4847428"/>
            <a:ext cx="512377" cy="51237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8" y="5546206"/>
            <a:ext cx="512377" cy="512377"/>
          </a:xfrm>
          <a:prstGeom prst="rect">
            <a:avLst/>
          </a:prstGeom>
        </p:spPr>
      </p:pic>
      <p:sp>
        <p:nvSpPr>
          <p:cNvPr id="24" name="Espaço Reservado para Conteúdo 2"/>
          <p:cNvSpPr>
            <a:spLocks noGrp="1"/>
          </p:cNvSpPr>
          <p:nvPr>
            <p:ph sz="half" idx="13" hasCustomPrompt="1"/>
          </p:nvPr>
        </p:nvSpPr>
        <p:spPr>
          <a:xfrm>
            <a:off x="888712" y="3368113"/>
            <a:ext cx="2845088" cy="51648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5" name="Espaço Reservado para Conteúdo 2"/>
          <p:cNvSpPr>
            <a:spLocks noGrp="1"/>
          </p:cNvSpPr>
          <p:nvPr>
            <p:ph sz="half" idx="15" hasCustomPrompt="1"/>
          </p:nvPr>
        </p:nvSpPr>
        <p:spPr>
          <a:xfrm>
            <a:off x="888712" y="4088376"/>
            <a:ext cx="2845088" cy="5787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6" name="Espaço Reservado para Conteúdo 2"/>
          <p:cNvSpPr>
            <a:spLocks noGrp="1"/>
          </p:cNvSpPr>
          <p:nvPr>
            <p:ph sz="half" idx="16" hasCustomPrompt="1"/>
          </p:nvPr>
        </p:nvSpPr>
        <p:spPr>
          <a:xfrm>
            <a:off x="888711" y="4866849"/>
            <a:ext cx="2845089" cy="5018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7" name="Espaço Reservado para Conteúdo 2"/>
          <p:cNvSpPr>
            <a:spLocks noGrp="1"/>
          </p:cNvSpPr>
          <p:nvPr>
            <p:ph sz="half" idx="17" hasCustomPrompt="1"/>
          </p:nvPr>
        </p:nvSpPr>
        <p:spPr>
          <a:xfrm>
            <a:off x="888712" y="5556065"/>
            <a:ext cx="2845088" cy="5018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8" name="Espaço Reservado para Conteúdo 2"/>
          <p:cNvSpPr>
            <a:spLocks noGrp="1"/>
          </p:cNvSpPr>
          <p:nvPr>
            <p:ph sz="half" idx="18" hasCustomPrompt="1"/>
          </p:nvPr>
        </p:nvSpPr>
        <p:spPr>
          <a:xfrm>
            <a:off x="4991099" y="2624610"/>
            <a:ext cx="2819401" cy="5413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589" y="2622280"/>
            <a:ext cx="512377" cy="51237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589" y="3344870"/>
            <a:ext cx="512377" cy="512377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589" y="4105080"/>
            <a:ext cx="512377" cy="512377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589" y="4847428"/>
            <a:ext cx="512377" cy="512377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588" y="5546206"/>
            <a:ext cx="512377" cy="512377"/>
          </a:xfrm>
          <a:prstGeom prst="rect">
            <a:avLst/>
          </a:prstGeom>
        </p:spPr>
      </p:pic>
      <p:sp>
        <p:nvSpPr>
          <p:cNvPr id="34" name="Espaço Reservado para Conteúdo 2"/>
          <p:cNvSpPr>
            <a:spLocks noGrp="1"/>
          </p:cNvSpPr>
          <p:nvPr>
            <p:ph sz="half" idx="19" hasCustomPrompt="1"/>
          </p:nvPr>
        </p:nvSpPr>
        <p:spPr>
          <a:xfrm>
            <a:off x="4965412" y="3368113"/>
            <a:ext cx="2845088" cy="51648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5" name="Espaço Reservado para Conteúdo 2"/>
          <p:cNvSpPr>
            <a:spLocks noGrp="1"/>
          </p:cNvSpPr>
          <p:nvPr>
            <p:ph sz="half" idx="20" hasCustomPrompt="1"/>
          </p:nvPr>
        </p:nvSpPr>
        <p:spPr>
          <a:xfrm>
            <a:off x="4965412" y="4088376"/>
            <a:ext cx="2845088" cy="5787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6" name="Espaço Reservado para Conteúdo 2"/>
          <p:cNvSpPr>
            <a:spLocks noGrp="1"/>
          </p:cNvSpPr>
          <p:nvPr>
            <p:ph sz="half" idx="21" hasCustomPrompt="1"/>
          </p:nvPr>
        </p:nvSpPr>
        <p:spPr>
          <a:xfrm>
            <a:off x="4965411" y="4866849"/>
            <a:ext cx="2845089" cy="5018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7" name="Espaço Reservado para Conteúdo 2"/>
          <p:cNvSpPr>
            <a:spLocks noGrp="1"/>
          </p:cNvSpPr>
          <p:nvPr>
            <p:ph sz="half" idx="22" hasCustomPrompt="1"/>
          </p:nvPr>
        </p:nvSpPr>
        <p:spPr>
          <a:xfrm>
            <a:off x="4965412" y="5556065"/>
            <a:ext cx="2845088" cy="5018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8" name="Espaço Reservado para Conteúdo 2"/>
          <p:cNvSpPr>
            <a:spLocks noGrp="1"/>
          </p:cNvSpPr>
          <p:nvPr>
            <p:ph sz="half" idx="23" hasCustomPrompt="1"/>
          </p:nvPr>
        </p:nvSpPr>
        <p:spPr>
          <a:xfrm>
            <a:off x="9029699" y="2643660"/>
            <a:ext cx="2819401" cy="5413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89" y="2641330"/>
            <a:ext cx="512377" cy="512377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89" y="3363920"/>
            <a:ext cx="512377" cy="512377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89" y="4124130"/>
            <a:ext cx="512377" cy="512377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89" y="4866478"/>
            <a:ext cx="512377" cy="512377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88" y="5565256"/>
            <a:ext cx="512377" cy="512377"/>
          </a:xfrm>
          <a:prstGeom prst="rect">
            <a:avLst/>
          </a:prstGeom>
        </p:spPr>
      </p:pic>
      <p:sp>
        <p:nvSpPr>
          <p:cNvPr id="44" name="Espaço Reservado para Conteúdo 2"/>
          <p:cNvSpPr>
            <a:spLocks noGrp="1"/>
          </p:cNvSpPr>
          <p:nvPr>
            <p:ph sz="half" idx="24" hasCustomPrompt="1"/>
          </p:nvPr>
        </p:nvSpPr>
        <p:spPr>
          <a:xfrm>
            <a:off x="9004012" y="3387163"/>
            <a:ext cx="2845088" cy="51648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45" name="Espaço Reservado para Conteúdo 2"/>
          <p:cNvSpPr>
            <a:spLocks noGrp="1"/>
          </p:cNvSpPr>
          <p:nvPr>
            <p:ph sz="half" idx="25" hasCustomPrompt="1"/>
          </p:nvPr>
        </p:nvSpPr>
        <p:spPr>
          <a:xfrm>
            <a:off x="9004012" y="4107426"/>
            <a:ext cx="2845088" cy="5787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46" name="Espaço Reservado para Conteúdo 2"/>
          <p:cNvSpPr>
            <a:spLocks noGrp="1"/>
          </p:cNvSpPr>
          <p:nvPr>
            <p:ph sz="half" idx="26" hasCustomPrompt="1"/>
          </p:nvPr>
        </p:nvSpPr>
        <p:spPr>
          <a:xfrm>
            <a:off x="9004011" y="4885899"/>
            <a:ext cx="2845089" cy="5018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47" name="Espaço Reservado para Conteúdo 2"/>
          <p:cNvSpPr>
            <a:spLocks noGrp="1"/>
          </p:cNvSpPr>
          <p:nvPr>
            <p:ph sz="half" idx="27" hasCustomPrompt="1"/>
          </p:nvPr>
        </p:nvSpPr>
        <p:spPr>
          <a:xfrm>
            <a:off x="9004012" y="5575115"/>
            <a:ext cx="2845088" cy="5018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69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rts content / Compa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132352" y="2372225"/>
            <a:ext cx="2819395" cy="3538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13222" y="0"/>
            <a:ext cx="8248286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32352" y="2659380"/>
            <a:ext cx="2819395" cy="364617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0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0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2354" y="1558925"/>
            <a:ext cx="2819393" cy="805279"/>
          </a:xfrm>
          <a:solidFill>
            <a:srgbClr val="012433"/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1200"/>
              </a:spcBef>
              <a:buNone/>
              <a:defRPr sz="1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9219776" y="2380932"/>
            <a:ext cx="2819395" cy="3538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sz="half" idx="11" hasCustomPrompt="1"/>
          </p:nvPr>
        </p:nvSpPr>
        <p:spPr>
          <a:xfrm>
            <a:off x="9219776" y="2668087"/>
            <a:ext cx="2819395" cy="36374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0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0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9219778" y="1567632"/>
            <a:ext cx="2819393" cy="805279"/>
          </a:xfrm>
          <a:solidFill>
            <a:srgbClr val="012433"/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1200"/>
              </a:spcBef>
              <a:buNone/>
              <a:defRPr sz="1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7" name="Retângulo 16"/>
          <p:cNvSpPr/>
          <p:nvPr userDrawn="1"/>
        </p:nvSpPr>
        <p:spPr>
          <a:xfrm>
            <a:off x="3167303" y="2363513"/>
            <a:ext cx="2819395" cy="3538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sz="half" idx="13" hasCustomPrompt="1"/>
          </p:nvPr>
        </p:nvSpPr>
        <p:spPr>
          <a:xfrm>
            <a:off x="3167303" y="2650668"/>
            <a:ext cx="2819395" cy="365488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0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0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19" name="Espaço Reservado para Texto 13"/>
          <p:cNvSpPr>
            <a:spLocks noGrp="1"/>
          </p:cNvSpPr>
          <p:nvPr>
            <p:ph type="body" sz="quarter" idx="14" hasCustomPrompt="1"/>
          </p:nvPr>
        </p:nvSpPr>
        <p:spPr>
          <a:xfrm>
            <a:off x="3167305" y="1550213"/>
            <a:ext cx="2819393" cy="805279"/>
          </a:xfrm>
          <a:solidFill>
            <a:srgbClr val="012433"/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1200"/>
              </a:spcBef>
              <a:buNone/>
              <a:defRPr sz="1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0" name="Retângulo 19"/>
          <p:cNvSpPr/>
          <p:nvPr userDrawn="1"/>
        </p:nvSpPr>
        <p:spPr>
          <a:xfrm>
            <a:off x="6180472" y="2372220"/>
            <a:ext cx="2819395" cy="3538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Espaço Reservado para Conteúdo 2"/>
          <p:cNvSpPr>
            <a:spLocks noGrp="1"/>
          </p:cNvSpPr>
          <p:nvPr>
            <p:ph sz="half" idx="15" hasCustomPrompt="1"/>
          </p:nvPr>
        </p:nvSpPr>
        <p:spPr>
          <a:xfrm>
            <a:off x="6180472" y="2659374"/>
            <a:ext cx="2819395" cy="3646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ctr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ctr">
              <a:defRPr sz="105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ctr">
              <a:defRPr sz="10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ctr">
              <a:defRPr sz="10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sp>
        <p:nvSpPr>
          <p:cNvPr id="28" name="Espaço Reservado para Texto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80474" y="1558920"/>
            <a:ext cx="2819393" cy="805279"/>
          </a:xfrm>
          <a:solidFill>
            <a:srgbClr val="012433"/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1200"/>
              </a:spcBef>
              <a:buNone/>
              <a:defRPr sz="1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211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arts content / Comparative (with 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132352" y="2372225"/>
            <a:ext cx="2819395" cy="3933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20126" y="0"/>
            <a:ext cx="7141381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2354" y="1558925"/>
            <a:ext cx="2819393" cy="805279"/>
          </a:xfrm>
          <a:solidFill>
            <a:srgbClr val="012433"/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1200"/>
              </a:spcBef>
              <a:buNone/>
              <a:defRPr sz="1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9219776" y="2380932"/>
            <a:ext cx="2819395" cy="39246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9219778" y="1567632"/>
            <a:ext cx="2819393" cy="805279"/>
          </a:xfrm>
          <a:solidFill>
            <a:srgbClr val="012433"/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1200"/>
              </a:spcBef>
              <a:buNone/>
              <a:defRPr sz="1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17" name="Retângulo 16"/>
          <p:cNvSpPr/>
          <p:nvPr userDrawn="1"/>
        </p:nvSpPr>
        <p:spPr>
          <a:xfrm>
            <a:off x="3167303" y="2363513"/>
            <a:ext cx="2819395" cy="3942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Espaço Reservado para Texto 13"/>
          <p:cNvSpPr>
            <a:spLocks noGrp="1"/>
          </p:cNvSpPr>
          <p:nvPr>
            <p:ph type="body" sz="quarter" idx="14" hasCustomPrompt="1"/>
          </p:nvPr>
        </p:nvSpPr>
        <p:spPr>
          <a:xfrm>
            <a:off x="3167305" y="1550213"/>
            <a:ext cx="2819393" cy="805279"/>
          </a:xfrm>
          <a:solidFill>
            <a:srgbClr val="012433"/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1200"/>
              </a:spcBef>
              <a:buNone/>
              <a:defRPr sz="1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0" name="Retângulo 19"/>
          <p:cNvSpPr/>
          <p:nvPr userDrawn="1"/>
        </p:nvSpPr>
        <p:spPr>
          <a:xfrm>
            <a:off x="6180472" y="2372220"/>
            <a:ext cx="2819395" cy="3933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Espaço Reservado para Texto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80474" y="1558920"/>
            <a:ext cx="2819393" cy="805279"/>
          </a:xfrm>
          <a:solidFill>
            <a:srgbClr val="012433"/>
          </a:solidFill>
        </p:spPr>
        <p:txBody>
          <a:bodyPr>
            <a:noAutofit/>
          </a:bodyPr>
          <a:lstStyle>
            <a:lvl1pPr marL="0" indent="0" algn="ctr">
              <a:lnSpc>
                <a:spcPct val="270000"/>
              </a:lnSpc>
              <a:spcBef>
                <a:spcPts val="1200"/>
              </a:spcBef>
              <a:buNone/>
              <a:defRPr sz="1400" b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21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914399" y="2624610"/>
            <a:ext cx="1885951" cy="40410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9" y="2622280"/>
            <a:ext cx="406433" cy="40643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9" y="3344870"/>
            <a:ext cx="406433" cy="40643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9" y="4105080"/>
            <a:ext cx="406433" cy="40643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9" y="4847428"/>
            <a:ext cx="406433" cy="406433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8" y="5546206"/>
            <a:ext cx="406433" cy="406433"/>
          </a:xfrm>
          <a:prstGeom prst="rect">
            <a:avLst/>
          </a:prstGeom>
        </p:spPr>
      </p:pic>
      <p:sp>
        <p:nvSpPr>
          <p:cNvPr id="29" name="Espaço Reservado para Conteúdo 2"/>
          <p:cNvSpPr>
            <a:spLocks noGrp="1"/>
          </p:cNvSpPr>
          <p:nvPr>
            <p:ph sz="half" idx="13" hasCustomPrompt="1"/>
          </p:nvPr>
        </p:nvSpPr>
        <p:spPr>
          <a:xfrm>
            <a:off x="888713" y="3368114"/>
            <a:ext cx="1911637" cy="42911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0" name="Espaço Reservado para Conteúdo 2"/>
          <p:cNvSpPr>
            <a:spLocks noGrp="1"/>
          </p:cNvSpPr>
          <p:nvPr>
            <p:ph sz="half" idx="15" hasCustomPrompt="1"/>
          </p:nvPr>
        </p:nvSpPr>
        <p:spPr>
          <a:xfrm>
            <a:off x="888713" y="4088376"/>
            <a:ext cx="1911638" cy="4873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1" name="Espaço Reservado para Conteúdo 2"/>
          <p:cNvSpPr>
            <a:spLocks noGrp="1"/>
          </p:cNvSpPr>
          <p:nvPr>
            <p:ph sz="half" idx="17" hasCustomPrompt="1"/>
          </p:nvPr>
        </p:nvSpPr>
        <p:spPr>
          <a:xfrm>
            <a:off x="888712" y="4866850"/>
            <a:ext cx="1911638" cy="3870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2" name="Espaço Reservado para Conteúdo 2"/>
          <p:cNvSpPr>
            <a:spLocks noGrp="1"/>
          </p:cNvSpPr>
          <p:nvPr>
            <p:ph sz="half" idx="18" hasCustomPrompt="1"/>
          </p:nvPr>
        </p:nvSpPr>
        <p:spPr>
          <a:xfrm>
            <a:off x="888713" y="5556066"/>
            <a:ext cx="1911638" cy="3965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33" name="Espaço Reservado para Conteúdo 2"/>
          <p:cNvSpPr>
            <a:spLocks noGrp="1"/>
          </p:cNvSpPr>
          <p:nvPr>
            <p:ph sz="half" idx="19" hasCustomPrompt="1"/>
          </p:nvPr>
        </p:nvSpPr>
        <p:spPr>
          <a:xfrm>
            <a:off x="3943349" y="2643660"/>
            <a:ext cx="1885951" cy="40410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839" y="2641330"/>
            <a:ext cx="406433" cy="406433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839" y="3363920"/>
            <a:ext cx="406433" cy="40643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839" y="4124130"/>
            <a:ext cx="406433" cy="406433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839" y="4866478"/>
            <a:ext cx="406433" cy="40643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838" y="5565256"/>
            <a:ext cx="406433" cy="406433"/>
          </a:xfrm>
          <a:prstGeom prst="rect">
            <a:avLst/>
          </a:prstGeom>
        </p:spPr>
      </p:pic>
      <p:sp>
        <p:nvSpPr>
          <p:cNvPr id="39" name="Espaço Reservado para Conteúdo 2"/>
          <p:cNvSpPr>
            <a:spLocks noGrp="1"/>
          </p:cNvSpPr>
          <p:nvPr>
            <p:ph sz="half" idx="20" hasCustomPrompt="1"/>
          </p:nvPr>
        </p:nvSpPr>
        <p:spPr>
          <a:xfrm>
            <a:off x="3917663" y="3387164"/>
            <a:ext cx="1911637" cy="42911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40" name="Espaço Reservado para Conteúdo 2"/>
          <p:cNvSpPr>
            <a:spLocks noGrp="1"/>
          </p:cNvSpPr>
          <p:nvPr>
            <p:ph sz="half" idx="21" hasCustomPrompt="1"/>
          </p:nvPr>
        </p:nvSpPr>
        <p:spPr>
          <a:xfrm>
            <a:off x="3917663" y="4107426"/>
            <a:ext cx="1911638" cy="4873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41" name="Espaço Reservado para Conteúdo 2"/>
          <p:cNvSpPr>
            <a:spLocks noGrp="1"/>
          </p:cNvSpPr>
          <p:nvPr>
            <p:ph sz="half" idx="22" hasCustomPrompt="1"/>
          </p:nvPr>
        </p:nvSpPr>
        <p:spPr>
          <a:xfrm>
            <a:off x="3917662" y="4885900"/>
            <a:ext cx="1911638" cy="3870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42" name="Espaço Reservado para Conteúdo 2"/>
          <p:cNvSpPr>
            <a:spLocks noGrp="1"/>
          </p:cNvSpPr>
          <p:nvPr>
            <p:ph sz="half" idx="23" hasCustomPrompt="1"/>
          </p:nvPr>
        </p:nvSpPr>
        <p:spPr>
          <a:xfrm>
            <a:off x="3917663" y="5575116"/>
            <a:ext cx="1911638" cy="3965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43" name="Espaço Reservado para Conteúdo 2"/>
          <p:cNvSpPr>
            <a:spLocks noGrp="1"/>
          </p:cNvSpPr>
          <p:nvPr>
            <p:ph sz="half" idx="24" hasCustomPrompt="1"/>
          </p:nvPr>
        </p:nvSpPr>
        <p:spPr>
          <a:xfrm>
            <a:off x="6953249" y="2624610"/>
            <a:ext cx="1885951" cy="40410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44" name="Imagem 4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739" y="2622280"/>
            <a:ext cx="406433" cy="406433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739" y="3344870"/>
            <a:ext cx="406433" cy="406433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739" y="4105080"/>
            <a:ext cx="406433" cy="406433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739" y="4847428"/>
            <a:ext cx="406433" cy="406433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738" y="5546206"/>
            <a:ext cx="406433" cy="406433"/>
          </a:xfrm>
          <a:prstGeom prst="rect">
            <a:avLst/>
          </a:prstGeom>
        </p:spPr>
      </p:pic>
      <p:sp>
        <p:nvSpPr>
          <p:cNvPr id="49" name="Espaço Reservado para Conteúdo 2"/>
          <p:cNvSpPr>
            <a:spLocks noGrp="1"/>
          </p:cNvSpPr>
          <p:nvPr>
            <p:ph sz="half" idx="25" hasCustomPrompt="1"/>
          </p:nvPr>
        </p:nvSpPr>
        <p:spPr>
          <a:xfrm>
            <a:off x="6927563" y="3368114"/>
            <a:ext cx="1911637" cy="42911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50" name="Espaço Reservado para Conteúdo 2"/>
          <p:cNvSpPr>
            <a:spLocks noGrp="1"/>
          </p:cNvSpPr>
          <p:nvPr>
            <p:ph sz="half" idx="26" hasCustomPrompt="1"/>
          </p:nvPr>
        </p:nvSpPr>
        <p:spPr>
          <a:xfrm>
            <a:off x="6927563" y="4088376"/>
            <a:ext cx="1911638" cy="4873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51" name="Espaço Reservado para Conteúdo 2"/>
          <p:cNvSpPr>
            <a:spLocks noGrp="1"/>
          </p:cNvSpPr>
          <p:nvPr>
            <p:ph sz="half" idx="27" hasCustomPrompt="1"/>
          </p:nvPr>
        </p:nvSpPr>
        <p:spPr>
          <a:xfrm>
            <a:off x="6927562" y="4866850"/>
            <a:ext cx="1911638" cy="3870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52" name="Espaço Reservado para Conteúdo 2"/>
          <p:cNvSpPr>
            <a:spLocks noGrp="1"/>
          </p:cNvSpPr>
          <p:nvPr>
            <p:ph sz="half" idx="28" hasCustomPrompt="1"/>
          </p:nvPr>
        </p:nvSpPr>
        <p:spPr>
          <a:xfrm>
            <a:off x="6927563" y="5556066"/>
            <a:ext cx="1911638" cy="3965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53" name="Espaço Reservado para Conteúdo 2"/>
          <p:cNvSpPr>
            <a:spLocks noGrp="1"/>
          </p:cNvSpPr>
          <p:nvPr>
            <p:ph sz="half" idx="29" hasCustomPrompt="1"/>
          </p:nvPr>
        </p:nvSpPr>
        <p:spPr>
          <a:xfrm>
            <a:off x="9982199" y="2624610"/>
            <a:ext cx="1885951" cy="40410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pic>
        <p:nvPicPr>
          <p:cNvPr id="54" name="Imagem 5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689" y="2622280"/>
            <a:ext cx="406433" cy="406433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689" y="3344870"/>
            <a:ext cx="406433" cy="406433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689" y="4105080"/>
            <a:ext cx="406433" cy="406433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689" y="4847428"/>
            <a:ext cx="406433" cy="406433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688" y="5546206"/>
            <a:ext cx="406433" cy="406433"/>
          </a:xfrm>
          <a:prstGeom prst="rect">
            <a:avLst/>
          </a:prstGeom>
        </p:spPr>
      </p:pic>
      <p:sp>
        <p:nvSpPr>
          <p:cNvPr id="59" name="Espaço Reservado para Conteúdo 2"/>
          <p:cNvSpPr>
            <a:spLocks noGrp="1"/>
          </p:cNvSpPr>
          <p:nvPr>
            <p:ph sz="half" idx="30" hasCustomPrompt="1"/>
          </p:nvPr>
        </p:nvSpPr>
        <p:spPr>
          <a:xfrm>
            <a:off x="9956513" y="3368114"/>
            <a:ext cx="1911637" cy="42911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60" name="Espaço Reservado para Conteúdo 2"/>
          <p:cNvSpPr>
            <a:spLocks noGrp="1"/>
          </p:cNvSpPr>
          <p:nvPr>
            <p:ph sz="half" idx="31" hasCustomPrompt="1"/>
          </p:nvPr>
        </p:nvSpPr>
        <p:spPr>
          <a:xfrm>
            <a:off x="9956513" y="4088376"/>
            <a:ext cx="1911638" cy="4873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61" name="Espaço Reservado para Conteúdo 2"/>
          <p:cNvSpPr>
            <a:spLocks noGrp="1"/>
          </p:cNvSpPr>
          <p:nvPr>
            <p:ph sz="half" idx="32" hasCustomPrompt="1"/>
          </p:nvPr>
        </p:nvSpPr>
        <p:spPr>
          <a:xfrm>
            <a:off x="9956512" y="4866850"/>
            <a:ext cx="1911638" cy="3870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  <p:sp>
        <p:nvSpPr>
          <p:cNvPr id="62" name="Espaço Reservado para Conteúdo 2"/>
          <p:cNvSpPr>
            <a:spLocks noGrp="1"/>
          </p:cNvSpPr>
          <p:nvPr>
            <p:ph sz="half" idx="33" hasCustomPrompt="1"/>
          </p:nvPr>
        </p:nvSpPr>
        <p:spPr>
          <a:xfrm>
            <a:off x="9956513" y="5556066"/>
            <a:ext cx="1911638" cy="3965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algn="l">
              <a:defRPr sz="1400" b="0">
                <a:solidFill>
                  <a:srgbClr val="012433"/>
                </a:solidFill>
                <a:latin typeface="Raleway" panose="020B0503030101060003" pitchFamily="34" charset="0"/>
              </a:defRPr>
            </a:lvl2pPr>
            <a:lvl3pPr algn="l">
              <a:defRPr sz="1200" b="0">
                <a:solidFill>
                  <a:srgbClr val="012433"/>
                </a:solidFill>
                <a:latin typeface="Raleway" panose="020B0503030101060003" pitchFamily="34" charset="0"/>
              </a:defRPr>
            </a:lvl3pPr>
            <a:lvl4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4pPr>
            <a:lvl5pPr algn="l">
              <a:defRPr sz="1100" b="0">
                <a:solidFill>
                  <a:srgbClr val="012433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68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4620126" y="0"/>
            <a:ext cx="7141381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561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1923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0" y="2766004"/>
            <a:ext cx="12192000" cy="1677924"/>
          </a:xfrm>
        </p:spPr>
        <p:txBody>
          <a:bodyPr>
            <a:normAutofit/>
          </a:bodyPr>
          <a:lstStyle>
            <a:lvl1pPr algn="ctr">
              <a:defRPr sz="5400" b="1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5765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 userDrawn="1"/>
        </p:nvGrpSpPr>
        <p:grpSpPr>
          <a:xfrm>
            <a:off x="-1" y="-1"/>
            <a:ext cx="12192001" cy="6858001"/>
            <a:chOff x="-1" y="774107"/>
            <a:chExt cx="10815810" cy="6083893"/>
          </a:xfrm>
        </p:grpSpPr>
        <p:pic>
          <p:nvPicPr>
            <p:cNvPr id="3" name="Picture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87" t="11288"/>
            <a:stretch/>
          </p:blipFill>
          <p:spPr>
            <a:xfrm flipH="1">
              <a:off x="-1" y="774107"/>
              <a:ext cx="10815809" cy="6083893"/>
            </a:xfrm>
            <a:prstGeom prst="rect">
              <a:avLst/>
            </a:prstGeom>
          </p:spPr>
        </p:pic>
        <p:sp>
          <p:nvSpPr>
            <p:cNvPr id="4" name="Rectangle 7"/>
            <p:cNvSpPr/>
            <p:nvPr userDrawn="1"/>
          </p:nvSpPr>
          <p:spPr>
            <a:xfrm>
              <a:off x="0" y="774108"/>
              <a:ext cx="10815809" cy="6083892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4" y="204959"/>
            <a:ext cx="11787187" cy="6653041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476250" y="2057400"/>
            <a:ext cx="11239500" cy="200501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250" y="4917460"/>
            <a:ext cx="11239500" cy="136903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None/>
              <a:tabLst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 userDrawn="1"/>
        </p:nvGrpSpPr>
        <p:grpSpPr>
          <a:xfrm>
            <a:off x="-1" y="-1"/>
            <a:ext cx="12192001" cy="6858001"/>
            <a:chOff x="-1" y="774107"/>
            <a:chExt cx="10815810" cy="6083893"/>
          </a:xfrm>
        </p:grpSpPr>
        <p:pic>
          <p:nvPicPr>
            <p:cNvPr id="3" name="Picture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87" t="11288"/>
            <a:stretch/>
          </p:blipFill>
          <p:spPr>
            <a:xfrm flipH="1">
              <a:off x="-1" y="774107"/>
              <a:ext cx="10815809" cy="6083893"/>
            </a:xfrm>
            <a:prstGeom prst="rect">
              <a:avLst/>
            </a:prstGeom>
          </p:spPr>
        </p:pic>
        <p:sp>
          <p:nvSpPr>
            <p:cNvPr id="4" name="Rectangle 7"/>
            <p:cNvSpPr/>
            <p:nvPr userDrawn="1"/>
          </p:nvSpPr>
          <p:spPr>
            <a:xfrm>
              <a:off x="0" y="774108"/>
              <a:ext cx="10815809" cy="6083892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4" y="204959"/>
            <a:ext cx="11787187" cy="6653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43" y="5493834"/>
            <a:ext cx="2740518" cy="62284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476250" y="1887581"/>
            <a:ext cx="11239500" cy="200501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250" y="4747641"/>
            <a:ext cx="11239500" cy="13690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3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7161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4" y="204959"/>
            <a:ext cx="11787187" cy="6653041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ctrTitle" hasCustomPrompt="1"/>
          </p:nvPr>
        </p:nvSpPr>
        <p:spPr>
          <a:xfrm>
            <a:off x="476250" y="2057400"/>
            <a:ext cx="11239500" cy="200501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2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250" y="4917460"/>
            <a:ext cx="11239500" cy="13690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pic>
        <p:nvPicPr>
          <p:cNvPr id="25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7161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4" y="204959"/>
            <a:ext cx="11787187" cy="665304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43" y="5493834"/>
            <a:ext cx="2740518" cy="622845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476250" y="1887581"/>
            <a:ext cx="11239500" cy="200501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250" y="4747641"/>
            <a:ext cx="11239500" cy="13690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3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2891">
            <a:off x="6237962" y="2385813"/>
            <a:ext cx="7042322" cy="62425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162300" y="1446664"/>
            <a:ext cx="8591550" cy="2018431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 sz="160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marL="6858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lang="pt-BR"/>
          </a:p>
          <a:p>
            <a:pPr lvl="0"/>
            <a:endParaRPr lang="pt-BR"/>
          </a:p>
          <a:p>
            <a:pPr lvl="0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464024" y="1446664"/>
            <a:ext cx="2552131" cy="4730300"/>
          </a:xfrm>
          <a:prstGeom prst="rect">
            <a:avLst/>
          </a:prstGeom>
          <a:solidFill>
            <a:srgbClr val="01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4023" y="1668735"/>
            <a:ext cx="2552131" cy="290696"/>
          </a:xfrm>
        </p:spPr>
        <p:txBody>
          <a:bodyPr>
            <a:normAutofit/>
          </a:bodyPr>
          <a:lstStyle>
            <a:lvl1pPr algn="ctr">
              <a:defRPr sz="2000" b="1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3170322" y="3716621"/>
            <a:ext cx="8591550" cy="2018431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 sz="160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marL="6858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0"/>
            <a:endParaRPr lang="pt-BR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464023" y="3879669"/>
            <a:ext cx="2552131" cy="3737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endParaRPr lang="pt-BR" sz="2000" b="1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1" hasCustomPrompt="1"/>
          </p:nvPr>
        </p:nvSpPr>
        <p:spPr>
          <a:xfrm>
            <a:off x="464022" y="3898534"/>
            <a:ext cx="2552132" cy="33383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None/>
              <a:tabLst/>
              <a:defRPr sz="2000" b="1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6858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pt-BR"/>
              <a:t>MASTER TITLE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2" hasCustomPrompt="1"/>
          </p:nvPr>
        </p:nvSpPr>
        <p:spPr>
          <a:xfrm>
            <a:off x="3733800" y="476250"/>
            <a:ext cx="8020050" cy="647607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066"/>
              </a:buClr>
              <a:buSzPct val="80000"/>
              <a:buFont typeface="Wingdings" panose="05000000000000000000" pitchFamily="2" charset="2"/>
              <a:buNone/>
              <a:tabLst/>
              <a:defRPr sz="3600" baseline="0">
                <a:solidFill>
                  <a:srgbClr val="012433"/>
                </a:solidFill>
                <a:latin typeface="Raleway" panose="020B0503030101060003" pitchFamily="34" charset="0"/>
              </a:defRPr>
            </a:lvl1pPr>
            <a:lvl2pPr marL="6858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ECB066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1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639181" y="-152400"/>
            <a:ext cx="8039100" cy="169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2711"/>
            <a:ext cx="2247900" cy="504245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457200" y="6464300"/>
            <a:ext cx="1550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©Altitude Software</a:t>
            </a:r>
          </a:p>
        </p:txBody>
      </p:sp>
    </p:spTree>
    <p:extLst>
      <p:ext uri="{BB962C8B-B14F-4D97-AF65-F5344CB8AC3E}">
        <p14:creationId xmlns:p14="http://schemas.microsoft.com/office/powerpoint/2010/main" val="13103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701" r:id="rId3"/>
    <p:sldLayoutId id="2147483710" r:id="rId4"/>
    <p:sldLayoutId id="2147483706" r:id="rId5"/>
    <p:sldLayoutId id="2147483711" r:id="rId6"/>
    <p:sldLayoutId id="2147483702" r:id="rId7"/>
    <p:sldLayoutId id="2147483712" r:id="rId8"/>
    <p:sldLayoutId id="2147483650" r:id="rId9"/>
    <p:sldLayoutId id="2147483681" r:id="rId10"/>
    <p:sldLayoutId id="2147483661" r:id="rId11"/>
    <p:sldLayoutId id="2147483705" r:id="rId12"/>
    <p:sldLayoutId id="2147483692" r:id="rId13"/>
    <p:sldLayoutId id="2147483713" r:id="rId14"/>
    <p:sldLayoutId id="2147483714" r:id="rId15"/>
    <p:sldLayoutId id="2147483693" r:id="rId16"/>
    <p:sldLayoutId id="2147483694" r:id="rId17"/>
    <p:sldLayoutId id="2147483715" r:id="rId18"/>
    <p:sldLayoutId id="2147483695" r:id="rId19"/>
    <p:sldLayoutId id="2147483716" r:id="rId20"/>
    <p:sldLayoutId id="2147483696" r:id="rId21"/>
    <p:sldLayoutId id="2147483717" r:id="rId22"/>
    <p:sldLayoutId id="2147483697" r:id="rId23"/>
    <p:sldLayoutId id="2147483718" r:id="rId24"/>
    <p:sldLayoutId id="2147483699" r:id="rId25"/>
    <p:sldLayoutId id="2147483719" r:id="rId26"/>
    <p:sldLayoutId id="2147483700" r:id="rId27"/>
    <p:sldLayoutId id="2147483720" r:id="rId28"/>
    <p:sldLayoutId id="2147483707" r:id="rId29"/>
    <p:sldLayoutId id="2147483721" r:id="rId30"/>
    <p:sldLayoutId id="2147483676" r:id="rId31"/>
    <p:sldLayoutId id="2147483683" r:id="rId32"/>
    <p:sldLayoutId id="2147483688" r:id="rId33"/>
    <p:sldLayoutId id="2147483687" r:id="rId34"/>
    <p:sldLayoutId id="2147483680" r:id="rId35"/>
    <p:sldLayoutId id="2147483660" r:id="rId36"/>
    <p:sldLayoutId id="2147483684" r:id="rId37"/>
    <p:sldLayoutId id="2147483690" r:id="rId38"/>
    <p:sldLayoutId id="2147483691" r:id="rId39"/>
    <p:sldLayoutId id="2147483652" r:id="rId40"/>
    <p:sldLayoutId id="2147483682" r:id="rId41"/>
    <p:sldLayoutId id="2147483677" r:id="rId42"/>
    <p:sldLayoutId id="2147483685" r:id="rId43"/>
    <p:sldLayoutId id="2147483678" r:id="rId44"/>
    <p:sldLayoutId id="2147483686" r:id="rId45"/>
    <p:sldLayoutId id="2147483722" r:id="rId46"/>
    <p:sldLayoutId id="2147483703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2433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CB066"/>
        </a:buClr>
        <a:buSzPct val="80000"/>
        <a:buFont typeface="Wingdings" panose="05000000000000000000" pitchFamily="2" charset="2"/>
        <a:buChar char="§"/>
        <a:defRPr sz="2800" kern="1200">
          <a:solidFill>
            <a:srgbClr val="012433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B066"/>
        </a:buClr>
        <a:buSzPct val="80000"/>
        <a:buFont typeface="Wingdings" panose="05000000000000000000" pitchFamily="2" charset="2"/>
        <a:buChar char="§"/>
        <a:defRPr sz="2400" kern="1200">
          <a:solidFill>
            <a:srgbClr val="012433"/>
          </a:solidFill>
          <a:latin typeface="Raleway" panose="020B05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B066"/>
        </a:buClr>
        <a:buSzPct val="80000"/>
        <a:buFont typeface="Wingdings" panose="05000000000000000000" pitchFamily="2" charset="2"/>
        <a:buChar char="§"/>
        <a:defRPr sz="2000" kern="1200">
          <a:solidFill>
            <a:srgbClr val="012433"/>
          </a:solidFill>
          <a:latin typeface="Raleway" panose="020B05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B066"/>
        </a:buClr>
        <a:buSzPct val="80000"/>
        <a:buFont typeface="Wingdings" panose="05000000000000000000" pitchFamily="2" charset="2"/>
        <a:buChar char="§"/>
        <a:defRPr sz="1800" kern="1200">
          <a:solidFill>
            <a:srgbClr val="012433"/>
          </a:solidFill>
          <a:latin typeface="Raleway" panose="020B05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B066"/>
        </a:buClr>
        <a:buSzPct val="80000"/>
        <a:buFont typeface="Wingdings" panose="05000000000000000000" pitchFamily="2" charset="2"/>
        <a:buChar char="§"/>
        <a:defRPr sz="1800" kern="1200">
          <a:solidFill>
            <a:srgbClr val="012433"/>
          </a:solidFill>
          <a:latin typeface="Raleway" panose="020B05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GDPR and Altitude Xperience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Helping our customers be GDPR ready</a:t>
            </a:r>
          </a:p>
        </p:txBody>
      </p:sp>
      <p:sp>
        <p:nvSpPr>
          <p:cNvPr id="4" name="Rectangle 7"/>
          <p:cNvSpPr/>
          <p:nvPr/>
        </p:nvSpPr>
        <p:spPr>
          <a:xfrm>
            <a:off x="4679643" y="4438952"/>
            <a:ext cx="2832711" cy="100997"/>
          </a:xfrm>
          <a:prstGeom prst="rect">
            <a:avLst/>
          </a:prstGeom>
          <a:solidFill>
            <a:srgbClr val="ECB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582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73242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FD501-C258-4799-A2A0-DCB533E53E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Not About GDPR…</a:t>
            </a:r>
            <a:endParaRPr lang="es-ES_tradnl" dirty="0"/>
          </a:p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83105-8ED7-4F45-89A8-889985E48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4910" r="6201" b="7972"/>
          <a:stretch/>
        </p:blipFill>
        <p:spPr>
          <a:xfrm>
            <a:off x="464023" y="4783014"/>
            <a:ext cx="2525472" cy="1376625"/>
          </a:xfrm>
          <a:prstGeom prst="rect">
            <a:avLst/>
          </a:prstGeom>
        </p:spPr>
      </p:pic>
      <p:sp>
        <p:nvSpPr>
          <p:cNvPr id="9" name="Espaço Reservado para Conteúdo 1">
            <a:extLst>
              <a:ext uri="{FF2B5EF4-FFF2-40B4-BE49-F238E27FC236}">
                <a16:creationId xmlns:a16="http://schemas.microsoft.com/office/drawing/2014/main" id="{1D7D9957-91B9-47C0-BB3E-373F3DCF4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0" y="1446664"/>
            <a:ext cx="8591550" cy="49541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endParaRPr lang="en-GB" sz="900" b="1" dirty="0"/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endParaRPr lang="en-GB" sz="900" b="1" dirty="0"/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endParaRPr lang="en-GB" sz="900" b="1" dirty="0"/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GB" b="1" dirty="0"/>
              <a:t>Altitude is committed to support GDPR implementations by providing Altitude </a:t>
            </a:r>
            <a:r>
              <a:rPr lang="en-GB" b="1" dirty="0" err="1"/>
              <a:t>Xperience</a:t>
            </a:r>
            <a:r>
              <a:rPr lang="en-GB" b="1" dirty="0"/>
              <a:t> solutions with key functionalities that enable companies address their own GDPR compliance requirements at the contact centre. 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GB" b="1" dirty="0"/>
              <a:t>Existing versions of Altitude Experience already cover a series of areas that are paramount to increase GDPR compliance in implementations</a:t>
            </a: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GB" b="1" dirty="0"/>
              <a:t>The Altitude </a:t>
            </a:r>
            <a:r>
              <a:rPr lang="en-GB" b="1" dirty="0" err="1"/>
              <a:t>Xperience</a:t>
            </a:r>
            <a:r>
              <a:rPr lang="en-GB" b="1" dirty="0"/>
              <a:t> Roadmap includes a series of new features that further enrich the ability to address GDPR requirements. 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A0E7D90-134B-4C0C-8B54-21992A5D751E}"/>
              </a:ext>
            </a:extLst>
          </p:cNvPr>
          <p:cNvSpPr txBox="1">
            <a:spLocks/>
          </p:cNvSpPr>
          <p:nvPr/>
        </p:nvSpPr>
        <p:spPr>
          <a:xfrm>
            <a:off x="450693" y="2367499"/>
            <a:ext cx="2552131" cy="69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Raleway" panose="020B0503030101060003" pitchFamily="34" charset="0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1D811B6A-9FCC-4BBA-A1F3-2AAA68D011CF}"/>
              </a:ext>
            </a:extLst>
          </p:cNvPr>
          <p:cNvSpPr txBox="1">
            <a:spLocks/>
          </p:cNvSpPr>
          <p:nvPr/>
        </p:nvSpPr>
        <p:spPr>
          <a:xfrm>
            <a:off x="464023" y="2522671"/>
            <a:ext cx="2552131" cy="69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Raleway" panose="020B05030301010600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But GDPR within Altitude Xperience...</a:t>
            </a:r>
          </a:p>
        </p:txBody>
      </p:sp>
    </p:spTree>
    <p:extLst>
      <p:ext uri="{BB962C8B-B14F-4D97-AF65-F5344CB8AC3E}">
        <p14:creationId xmlns:p14="http://schemas.microsoft.com/office/powerpoint/2010/main" val="365481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ADB8-357B-4740-B3B1-BA67D2ED0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Xperience</a:t>
            </a:r>
            <a:r>
              <a:rPr lang="en-US" dirty="0"/>
              <a:t> Addressing GDPR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70559-77BA-4099-B23F-49944221A6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4423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CF12-AE81-48FE-B498-62DE1C1B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Security</a:t>
            </a:r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79B89-FBFA-4C12-B44A-2644BAB17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93" y="1538288"/>
            <a:ext cx="1636177" cy="1881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3ED0D-E75A-4A9B-9D1E-3A9FD1633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97" y="1109091"/>
            <a:ext cx="4653516" cy="2803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3364E-BE35-4DEC-83F0-CA06A11DC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13" y="1720832"/>
            <a:ext cx="3184825" cy="2044433"/>
          </a:xfrm>
          <a:prstGeom prst="rect">
            <a:avLst/>
          </a:prstGeom>
        </p:spPr>
      </p:pic>
      <p:pic>
        <p:nvPicPr>
          <p:cNvPr id="1026" name="Picture 2" descr="012117_2036_Transparent1.jpg (1227Ã356)">
            <a:extLst>
              <a:ext uri="{FF2B5EF4-FFF2-40B4-BE49-F238E27FC236}">
                <a16:creationId xmlns:a16="http://schemas.microsoft.com/office/drawing/2014/main" id="{36A7C9E5-5DF0-48B8-B4B1-2620B89F8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4709"/>
            <a:ext cx="8172223" cy="23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685F0B-9BF5-47CF-B8AF-EEAD91CDB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245" y="3751458"/>
            <a:ext cx="2294731" cy="23243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92988B-52E2-4E1E-8FC6-B00005018B86}"/>
              </a:ext>
            </a:extLst>
          </p:cNvPr>
          <p:cNvSpPr/>
          <p:nvPr/>
        </p:nvSpPr>
        <p:spPr>
          <a:xfrm>
            <a:off x="8227297" y="3812014"/>
            <a:ext cx="130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TDE</a:t>
            </a:r>
          </a:p>
        </p:txBody>
      </p:sp>
    </p:spTree>
    <p:extLst>
      <p:ext uri="{BB962C8B-B14F-4D97-AF65-F5344CB8AC3E}">
        <p14:creationId xmlns:p14="http://schemas.microsoft.com/office/powerpoint/2010/main" val="80881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2F280C-EBEE-4D94-BFE1-89F3B872F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952" y="1280947"/>
            <a:ext cx="9574924" cy="522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79AA-C253-4B21-BC5E-BF8A82D2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Privacy…</a:t>
            </a:r>
            <a:endParaRPr lang="pt-PT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8BC56E1-7123-45CA-9308-091907CA99AD}"/>
              </a:ext>
            </a:extLst>
          </p:cNvPr>
          <p:cNvSpPr/>
          <p:nvPr/>
        </p:nvSpPr>
        <p:spPr>
          <a:xfrm>
            <a:off x="252248" y="1280947"/>
            <a:ext cx="2002221" cy="1229710"/>
          </a:xfrm>
          <a:prstGeom prst="wedgeRoundRectCallout">
            <a:avLst>
              <a:gd name="adj1" fmla="val 70025"/>
              <a:gd name="adj2" fmla="val -27154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New Portal centralizes GDPR related configurations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369F780-14ED-4CA2-875A-5D88096CBCD3}"/>
              </a:ext>
            </a:extLst>
          </p:cNvPr>
          <p:cNvSpPr/>
          <p:nvPr/>
        </p:nvSpPr>
        <p:spPr>
          <a:xfrm>
            <a:off x="252248" y="2757651"/>
            <a:ext cx="2238704" cy="1033953"/>
          </a:xfrm>
          <a:prstGeom prst="wedgeRoundRectCallout">
            <a:avLst>
              <a:gd name="adj1" fmla="val 67780"/>
              <a:gd name="adj2" fmla="val -20423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Altitude Directory fields can be classified as public or private</a:t>
            </a:r>
            <a:endParaRPr lang="pt-PT" sz="1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97984-E4AA-4BE7-B5DF-A40787B55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729" y="2909990"/>
            <a:ext cx="2432161" cy="247905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C35A3C0-2925-4A74-95C2-08BCF2B507C0}"/>
              </a:ext>
            </a:extLst>
          </p:cNvPr>
          <p:cNvSpPr/>
          <p:nvPr/>
        </p:nvSpPr>
        <p:spPr>
          <a:xfrm>
            <a:off x="5827223" y="5577052"/>
            <a:ext cx="2985701" cy="672823"/>
          </a:xfrm>
          <a:prstGeom prst="wedgeRoundRectCallout">
            <a:avLst>
              <a:gd name="adj1" fmla="val 67221"/>
              <a:gd name="adj2" fmla="val -403681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Personal data can be classified in multiple sub-categories.</a:t>
            </a:r>
          </a:p>
        </p:txBody>
      </p:sp>
    </p:spTree>
    <p:extLst>
      <p:ext uri="{BB962C8B-B14F-4D97-AF65-F5344CB8AC3E}">
        <p14:creationId xmlns:p14="http://schemas.microsoft.com/office/powerpoint/2010/main" val="26321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D97A1-9E40-4C18-887A-DD2E8F597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" b="2"/>
          <a:stretch/>
        </p:blipFill>
        <p:spPr>
          <a:xfrm>
            <a:off x="4654767" y="481089"/>
            <a:ext cx="7008932" cy="63769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96301BC-BA5E-456B-A091-7346C06F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87" y="1257300"/>
            <a:ext cx="4193627" cy="1412164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/>
              <a:t>Consent and lawful basis…</a:t>
            </a:r>
            <a:endParaRPr lang="pt-PT" sz="24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C587D82-E435-4CB8-9C52-9DBB5755174A}"/>
              </a:ext>
            </a:extLst>
          </p:cNvPr>
          <p:cNvSpPr/>
          <p:nvPr/>
        </p:nvSpPr>
        <p:spPr>
          <a:xfrm>
            <a:off x="764628" y="2163816"/>
            <a:ext cx="3365937" cy="1229710"/>
          </a:xfrm>
          <a:prstGeom prst="wedgeRoundRectCallout">
            <a:avLst>
              <a:gd name="adj1" fmla="val 116945"/>
              <a:gd name="adj2" fmla="val -54718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/>
                </a:solidFill>
              </a:rPr>
              <a:t>Xperience</a:t>
            </a:r>
            <a:r>
              <a:rPr lang="en-US" sz="1600" dirty="0">
                <a:solidFill>
                  <a:schemeClr val="tx2"/>
                </a:solidFill>
              </a:rPr>
              <a:t> is aware of existing consents for each individual listed in the Altitude Directory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0616FC-C77C-458F-9F67-1E31BE5A47A8}"/>
              </a:ext>
            </a:extLst>
          </p:cNvPr>
          <p:cNvSpPr/>
          <p:nvPr/>
        </p:nvSpPr>
        <p:spPr>
          <a:xfrm>
            <a:off x="9230710" y="1881186"/>
            <a:ext cx="2392418" cy="1212796"/>
          </a:xfrm>
          <a:prstGeom prst="wedgeRoundRectCallout">
            <a:avLst>
              <a:gd name="adj1" fmla="val -32590"/>
              <a:gd name="adj2" fmla="val 124398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Consents can be loaded (in the portal, </a:t>
            </a:r>
            <a:r>
              <a:rPr lang="en-US" sz="1600" dirty="0" err="1">
                <a:solidFill>
                  <a:schemeClr val="tx2"/>
                </a:solidFill>
              </a:rPr>
              <a:t>Xperience</a:t>
            </a:r>
            <a:r>
              <a:rPr lang="en-US" sz="1600" dirty="0">
                <a:solidFill>
                  <a:schemeClr val="tx2"/>
                </a:solidFill>
              </a:rPr>
              <a:t> Loader), API’s or ASL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E5A92E-E025-477B-A1D6-C0DA12E59BD4}"/>
              </a:ext>
            </a:extLst>
          </p:cNvPr>
          <p:cNvSpPr/>
          <p:nvPr/>
        </p:nvSpPr>
        <p:spPr>
          <a:xfrm>
            <a:off x="764627" y="4926066"/>
            <a:ext cx="3365937" cy="1229710"/>
          </a:xfrm>
          <a:prstGeom prst="wedgeRoundRectCallout">
            <a:avLst>
              <a:gd name="adj1" fmla="val 151469"/>
              <a:gd name="adj2" fmla="val 35907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Consents are granted for a specific category of data, are fully logged and can include a document (proof of consent)</a:t>
            </a:r>
            <a:endParaRPr lang="pt-P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79AA-C253-4B21-BC5E-BF8A82D2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masking…</a:t>
            </a:r>
            <a:endParaRPr lang="pt-PT" sz="1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6D5265-8BF1-4BA0-9E05-EDFBF3AC0881}"/>
              </a:ext>
            </a:extLst>
          </p:cNvPr>
          <p:cNvSpPr/>
          <p:nvPr/>
        </p:nvSpPr>
        <p:spPr>
          <a:xfrm>
            <a:off x="6934565" y="5552027"/>
            <a:ext cx="1408788" cy="1312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80EC1-B60F-4CF8-A282-413AE662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28" y="1138943"/>
            <a:ext cx="9960492" cy="5619583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EA003A2-52DF-4BBF-803F-EADB2695E891}"/>
              </a:ext>
            </a:extLst>
          </p:cNvPr>
          <p:cNvSpPr/>
          <p:nvPr/>
        </p:nvSpPr>
        <p:spPr>
          <a:xfrm>
            <a:off x="2139433" y="2874454"/>
            <a:ext cx="2400489" cy="1435039"/>
          </a:xfrm>
          <a:prstGeom prst="wedgeRoundRectCallout">
            <a:avLst>
              <a:gd name="adj1" fmla="val 126443"/>
              <a:gd name="adj2" fmla="val 121521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A client that did not provide consent calls customer service. Private information is automatically hidden.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7F4E2-5AA7-4E48-8E77-5F87FC31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28" y="1138943"/>
            <a:ext cx="9989151" cy="5619583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BAF8760C-D81C-4D74-AE3D-D32A904B6CAC}"/>
              </a:ext>
            </a:extLst>
          </p:cNvPr>
          <p:cNvSpPr/>
          <p:nvPr/>
        </p:nvSpPr>
        <p:spPr>
          <a:xfrm>
            <a:off x="2110774" y="4219370"/>
            <a:ext cx="2400489" cy="1435039"/>
          </a:xfrm>
          <a:prstGeom prst="wedgeRoundRectCallout">
            <a:avLst>
              <a:gd name="adj1" fmla="val 172737"/>
              <a:gd name="adj2" fmla="val -117504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The agent asks for consent to access information categorized as Special Personal.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0D06D-F1D2-4F8C-80F8-2F319789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28" y="1138943"/>
            <a:ext cx="9989151" cy="5634625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40877A21-1FB1-47C2-AD37-AE12F9E43452}"/>
              </a:ext>
            </a:extLst>
          </p:cNvPr>
          <p:cNvSpPr/>
          <p:nvPr/>
        </p:nvSpPr>
        <p:spPr>
          <a:xfrm>
            <a:off x="2110773" y="3613850"/>
            <a:ext cx="2400489" cy="953776"/>
          </a:xfrm>
          <a:prstGeom prst="wedgeRoundRectCallout">
            <a:avLst>
              <a:gd name="adj1" fmla="val 234705"/>
              <a:gd name="adj2" fmla="val 103837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The client accepts and Special Personal fields are uncovered.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D3B67C-4A21-4E50-A821-90F40E214699}"/>
              </a:ext>
            </a:extLst>
          </p:cNvPr>
          <p:cNvSpPr/>
          <p:nvPr/>
        </p:nvSpPr>
        <p:spPr>
          <a:xfrm>
            <a:off x="6934565" y="5552027"/>
            <a:ext cx="1522541" cy="131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76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81B8F-2E81-4556-B2E8-5201721A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8" y="385673"/>
            <a:ext cx="8892452" cy="6190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79AA-C253-4B21-BC5E-BF8A82D2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68" y="1609725"/>
            <a:ext cx="8344539" cy="1538288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/>
              <a:t>Deletion </a:t>
            </a:r>
            <a:br>
              <a:rPr lang="en-US" sz="3200" dirty="0"/>
            </a:br>
            <a:r>
              <a:rPr lang="en-US" sz="3200" dirty="0"/>
              <a:t>and portability...</a:t>
            </a:r>
            <a:endParaRPr lang="pt-PT" sz="32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494C35-7D77-40A7-BEFD-958A9B244FDB}"/>
              </a:ext>
            </a:extLst>
          </p:cNvPr>
          <p:cNvSpPr/>
          <p:nvPr/>
        </p:nvSpPr>
        <p:spPr>
          <a:xfrm>
            <a:off x="1622975" y="2834270"/>
            <a:ext cx="3365937" cy="1024430"/>
          </a:xfrm>
          <a:prstGeom prst="wedgeRoundRectCallout">
            <a:avLst>
              <a:gd name="adj1" fmla="val 138451"/>
              <a:gd name="adj2" fmla="val -198023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Both operations occur in 2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Request (Script, API)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Execution (Script, API, Portal)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4C6EB4B-1D38-4090-8E34-B3EC0729F430}"/>
              </a:ext>
            </a:extLst>
          </p:cNvPr>
          <p:cNvSpPr/>
          <p:nvPr/>
        </p:nvSpPr>
        <p:spPr>
          <a:xfrm>
            <a:off x="3673039" y="4808128"/>
            <a:ext cx="3008750" cy="824405"/>
          </a:xfrm>
          <a:prstGeom prst="wedgeRoundRectCallout">
            <a:avLst>
              <a:gd name="adj1" fmla="val 58306"/>
              <a:gd name="adj2" fmla="val -279305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Deletion and portability target contact profile data.</a:t>
            </a:r>
            <a:endParaRPr lang="pt-P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8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79AA-C253-4B21-BC5E-BF8A82D2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Audit…</a:t>
            </a:r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486C6-2264-4D53-A020-F0954038F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5" y="1277880"/>
            <a:ext cx="9820275" cy="545864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9C8C3D7-5727-45A6-8840-E792DE6FBE07}"/>
              </a:ext>
            </a:extLst>
          </p:cNvPr>
          <p:cNvSpPr/>
          <p:nvPr/>
        </p:nvSpPr>
        <p:spPr>
          <a:xfrm>
            <a:off x="445864" y="2119895"/>
            <a:ext cx="3365937" cy="1024430"/>
          </a:xfrm>
          <a:prstGeom prst="wedgeRoundRectCallout">
            <a:avLst>
              <a:gd name="adj1" fmla="val 130811"/>
              <a:gd name="adj2" fmla="val -65994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2"/>
                </a:solidFill>
              </a:rPr>
              <a:t>Audit information is automatically collected for critical GDPR operations…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5184FC9-676A-4E82-B9D2-3300434195F3}"/>
              </a:ext>
            </a:extLst>
          </p:cNvPr>
          <p:cNvSpPr/>
          <p:nvPr/>
        </p:nvSpPr>
        <p:spPr>
          <a:xfrm>
            <a:off x="445864" y="4101733"/>
            <a:ext cx="3365937" cy="1089392"/>
          </a:xfrm>
          <a:prstGeom prst="wedgeRoundRectCallout">
            <a:avLst>
              <a:gd name="adj1" fmla="val 71572"/>
              <a:gd name="adj2" fmla="val -167958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Granting and Revoking Consents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Deletion and Portability (requests and execution)</a:t>
            </a:r>
            <a:endParaRPr lang="pt-P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921D567FECF4389B69345E836FE42" ma:contentTypeVersion="10" ma:contentTypeDescription="Create a new document." ma:contentTypeScope="" ma:versionID="5bfc1986582654dc29e4675ab97b05d9">
  <xsd:schema xmlns:xsd="http://www.w3.org/2001/XMLSchema" xmlns:xs="http://www.w3.org/2001/XMLSchema" xmlns:p="http://schemas.microsoft.com/office/2006/metadata/properties" xmlns:ns1="http://schemas.microsoft.com/sharepoint/v3" xmlns:ns2="b4c99ff5-ebbf-443a-8d2c-7aab2bb820ef" xmlns:ns3="9e6cb666-e8a4-47ed-8c92-8579f13e7fa6" targetNamespace="http://schemas.microsoft.com/office/2006/metadata/properties" ma:root="true" ma:fieldsID="a4479b39640f1f5b7e278000f1da4024" ns1:_="" ns2:_="" ns3:_="">
    <xsd:import namespace="http://schemas.microsoft.com/sharepoint/v3"/>
    <xsd:import namespace="b4c99ff5-ebbf-443a-8d2c-7aab2bb820ef"/>
    <xsd:import namespace="9e6cb666-e8a4-47ed-8c92-8579f13e7f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99ff5-ebbf-443a-8d2c-7aab2bb820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cb666-e8a4-47ed-8c92-8579f13e7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B75D59-3558-4E98-8B13-5A8E0535A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c99ff5-ebbf-443a-8d2c-7aab2bb820ef"/>
    <ds:schemaRef ds:uri="9e6cb666-e8a4-47ed-8c92-8579f13e7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A54BF8-5B46-4993-A601-B751B6B31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96643-6B97-40DE-BAD7-211101F73DF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b4c99ff5-ebbf-443a-8d2c-7aab2bb820ef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e6cb666-e8a4-47ed-8c92-8579f13e7fa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282</Words>
  <Application>Microsoft Office PowerPoint</Application>
  <PresentationFormat>Widescreen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Raleway</vt:lpstr>
      <vt:lpstr>Wingdings</vt:lpstr>
      <vt:lpstr>Tema do Office</vt:lpstr>
      <vt:lpstr>GDPR and Altitude Xperience</vt:lpstr>
      <vt:lpstr>PowerPoint Presentation</vt:lpstr>
      <vt:lpstr>Xperience Addressing GDPR</vt:lpstr>
      <vt:lpstr>Increased Security</vt:lpstr>
      <vt:lpstr>Privacy…</vt:lpstr>
      <vt:lpstr>Consent and lawful basis…</vt:lpstr>
      <vt:lpstr>Data masking…</vt:lpstr>
      <vt:lpstr>Deletion  and portability...</vt:lpstr>
      <vt:lpstr>Audit…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and Altitude Xperience</dc:title>
  <dc:creator>Célia Maria Ribeiro Cerdeira</dc:creator>
  <cp:lastModifiedBy>Célia Maria Ribeiro Cerdeira</cp:lastModifiedBy>
  <cp:revision>35</cp:revision>
  <dcterms:modified xsi:type="dcterms:W3CDTF">2018-04-12T13:05:14Z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0x010100E95921D567FECF4389B69345E836FE42</vt:lpwstr>
  </property>
  <property fmtid="{D5CDD505-2E9C-101B-9397-08002B2CF9AE}" pid="3" name="Modules and Functionalities">
    <vt:lpwstr>214;#Xperience Proactive|57001841-0b59-4e91-8415-54f5c43f441e</vt:lpwstr>
  </property>
  <property fmtid="{D5CDD505-2E9C-101B-9397-08002B2CF9AE}" pid="4" name="TechnologyMultiple">
    <vt:lpwstr/>
  </property>
  <property fmtid="{D5CDD505-2E9C-101B-9397-08002B2CF9AE}" pid="5" name="Technology">
    <vt:lpwstr/>
  </property>
  <property fmtid="{D5CDD505-2E9C-101B-9397-08002B2CF9AE}" pid="6" name="Partner">
    <vt:lpwstr/>
  </property>
  <property fmtid="{D5CDD505-2E9C-101B-9397-08002B2CF9AE}" pid="7" name="Country">
    <vt:lpwstr/>
  </property>
  <property fmtid="{D5CDD505-2E9C-101B-9397-08002B2CF9AE}" pid="8" name="CustomerMultiple">
    <vt:lpwstr/>
  </property>
  <property fmtid="{D5CDD505-2E9C-101B-9397-08002B2CF9AE}" pid="9" name="Content1">
    <vt:lpwstr>231;#Company Branding|a734c48d-e5a9-4232-933d-85a1d1f5eb4f</vt:lpwstr>
  </property>
  <property fmtid="{D5CDD505-2E9C-101B-9397-08002B2CF9AE}" pid="10" name="CountryMultiple">
    <vt:lpwstr/>
  </property>
  <property fmtid="{D5CDD505-2E9C-101B-9397-08002B2CF9AE}" pid="11" name="Customer">
    <vt:lpwstr/>
  </property>
  <property fmtid="{D5CDD505-2E9C-101B-9397-08002B2CF9AE}" pid="12" name="LanguagesMultiple">
    <vt:lpwstr/>
  </property>
  <property fmtid="{D5CDD505-2E9C-101B-9397-08002B2CF9AE}" pid="13" name="Modules and Functionalities Multiple">
    <vt:lpwstr/>
  </property>
  <property fmtid="{D5CDD505-2E9C-101B-9397-08002B2CF9AE}" pid="14" name="Languages">
    <vt:lpwstr>228;#English|24e4dab4-0379-4e68-b9eb-d6ab0e5666cc</vt:lpwstr>
  </property>
  <property fmtid="{D5CDD505-2E9C-101B-9397-08002B2CF9AE}" pid="15" name="Content1Multiple">
    <vt:lpwstr/>
  </property>
  <property fmtid="{D5CDD505-2E9C-101B-9397-08002B2CF9AE}" pid="16" name="CompetitorMultiple">
    <vt:lpwstr/>
  </property>
  <property fmtid="{D5CDD505-2E9C-101B-9397-08002B2CF9AE}" pid="17" name="Competitor">
    <vt:lpwstr/>
  </property>
  <property fmtid="{D5CDD505-2E9C-101B-9397-08002B2CF9AE}" pid="18" name="PartnerMultiple">
    <vt:lpwstr/>
  </property>
</Properties>
</file>