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94" r:id="rId5"/>
    <p:sldId id="434" r:id="rId6"/>
    <p:sldId id="397" r:id="rId7"/>
    <p:sldId id="314" r:id="rId8"/>
    <p:sldId id="353" r:id="rId9"/>
    <p:sldId id="419" r:id="rId10"/>
    <p:sldId id="426" r:id="rId11"/>
    <p:sldId id="430" r:id="rId12"/>
    <p:sldId id="427" r:id="rId13"/>
    <p:sldId id="435" r:id="rId14"/>
    <p:sldId id="431" r:id="rId15"/>
    <p:sldId id="303" r:id="rId16"/>
    <p:sldId id="433" r:id="rId17"/>
    <p:sldId id="432" r:id="rId18"/>
    <p:sldId id="436" r:id="rId19"/>
    <p:sldId id="34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6" autoAdjust="0"/>
    <p:restoredTop sz="94681" autoAdjust="0"/>
  </p:normalViewPr>
  <p:slideViewPr>
    <p:cSldViewPr snapToGrid="0">
      <p:cViewPr varScale="1">
        <p:scale>
          <a:sx n="61" d="100"/>
          <a:sy n="61" d="100"/>
        </p:scale>
        <p:origin x="843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7A52AB-87AB-42D0-A0BC-D02563CE57B2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46F76-2BF9-432F-8296-FB5516B81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307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F6352-8E0D-420D-B7FD-6068374095FA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8128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F6352-8E0D-420D-B7FD-6068374095FA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2944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F6352-8E0D-420D-B7FD-6068374095FA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0537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F6352-8E0D-420D-B7FD-6068374095FA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6934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F6352-8E0D-420D-B7FD-6068374095FA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1955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1C6A5-2DB5-4A79-A412-67ADFEB87A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1F8876-86B9-4870-8A87-F04D15BAF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6030F-A992-4B96-955E-C12DD145A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176A5-B09A-48CE-A357-CF169AF4317F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73825-92D6-4EBA-B215-9ED72938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8E7E4D-94D8-4C5A-A29C-13E65F939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38E17-3632-4BED-A7CC-9EBF03A84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227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355F0-B4FA-4175-A595-B0AAC2370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0C6112-DF5B-46F3-8986-BC7E91D630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8801-EB0F-4BA0-AEDA-83CF7C6AE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176A5-B09A-48CE-A357-CF169AF4317F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B89BF-6EE0-4AD7-9659-DAC866755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83ACE-FB13-46C5-9A8F-4CCB879EA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38E17-3632-4BED-A7CC-9EBF03A84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193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B12A22-656C-402D-8FF0-EC75CAED96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B3197E-74C1-4819-970C-8996954414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F165E-9521-44C4-98AA-087637E5C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176A5-B09A-48CE-A357-CF169AF4317F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1516B9-2E72-4887-94EB-018BD3944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8644FA-4C95-4A69-A731-F1449D4F7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38E17-3632-4BED-A7CC-9EBF03A84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57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Agrupar 10"/>
          <p:cNvGrpSpPr/>
          <p:nvPr userDrawn="1"/>
        </p:nvGrpSpPr>
        <p:grpSpPr>
          <a:xfrm>
            <a:off x="0" y="2"/>
            <a:ext cx="12192000" cy="6857998"/>
            <a:chOff x="0" y="2"/>
            <a:chExt cx="12192000" cy="6857998"/>
          </a:xfrm>
        </p:grpSpPr>
        <p:pic>
          <p:nvPicPr>
            <p:cNvPr id="7" name="Picture 8"/>
            <p:cNvPicPr>
              <a:picLocks noChangeAspect="1"/>
            </p:cNvPicPr>
            <p:nvPr userDrawn="1"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0" y="2"/>
              <a:ext cx="12192000" cy="6857998"/>
            </a:xfrm>
            <a:prstGeom prst="rect">
              <a:avLst/>
            </a:prstGeom>
          </p:spPr>
        </p:pic>
        <p:sp>
          <p:nvSpPr>
            <p:cNvPr id="9" name="Rectangle 9"/>
            <p:cNvSpPr/>
            <p:nvPr userDrawn="1"/>
          </p:nvSpPr>
          <p:spPr>
            <a:xfrm>
              <a:off x="0" y="2"/>
              <a:ext cx="12192000" cy="6857998"/>
            </a:xfrm>
            <a:prstGeom prst="rect">
              <a:avLst/>
            </a:prstGeom>
            <a:solidFill>
              <a:srgbClr val="0A2230">
                <a:alpha val="6509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 dirty="0"/>
            </a:p>
          </p:txBody>
        </p:sp>
      </p:grpSp>
      <p:pic>
        <p:nvPicPr>
          <p:cNvPr id="10" name="Imagem 9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2404" y="204959"/>
            <a:ext cx="11787187" cy="6653041"/>
          </a:xfrm>
          <a:prstGeom prst="rect">
            <a:avLst/>
          </a:prstGeom>
        </p:spPr>
      </p:pic>
      <p:pic>
        <p:nvPicPr>
          <p:cNvPr id="25" name="Picture 6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6250" y="552075"/>
            <a:ext cx="2210560" cy="502400"/>
          </a:xfrm>
          <a:prstGeom prst="rect">
            <a:avLst/>
          </a:prstGeom>
        </p:spPr>
      </p:pic>
      <p:sp>
        <p:nvSpPr>
          <p:cNvPr id="12" name="Título 1"/>
          <p:cNvSpPr>
            <a:spLocks noGrp="1"/>
          </p:cNvSpPr>
          <p:nvPr>
            <p:ph type="ctrTitle" hasCustomPrompt="1"/>
          </p:nvPr>
        </p:nvSpPr>
        <p:spPr>
          <a:xfrm>
            <a:off x="476250" y="2057400"/>
            <a:ext cx="11239500" cy="2005013"/>
          </a:xfrm>
        </p:spPr>
        <p:txBody>
          <a:bodyPr anchor="b"/>
          <a:lstStyle>
            <a:lvl1pPr algn="ctr">
              <a:defRPr sz="6000" b="1" baseline="0">
                <a:solidFill>
                  <a:schemeClr val="bg1"/>
                </a:solidFill>
                <a:latin typeface="Raleway" panose="020B0503030101060003" pitchFamily="34" charset="0"/>
              </a:defRPr>
            </a:lvl1pPr>
          </a:lstStyle>
          <a:p>
            <a:r>
              <a:rPr lang="pt-BR" dirty="0"/>
              <a:t>MASTER TITLE </a:t>
            </a:r>
          </a:p>
        </p:txBody>
      </p:sp>
      <p:sp>
        <p:nvSpPr>
          <p:cNvPr id="1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76250" y="4917460"/>
            <a:ext cx="11239500" cy="1369039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bg1"/>
                </a:solidFill>
                <a:latin typeface="Raleway" panose="020B05030301010600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Master </a:t>
            </a:r>
            <a:r>
              <a:rPr lang="pt-BR" dirty="0" err="1"/>
              <a:t>subtitle</a:t>
            </a:r>
            <a:r>
              <a:rPr lang="pt-BR" dirty="0"/>
              <a:t> </a:t>
            </a:r>
            <a:r>
              <a:rPr lang="pt-BR" dirty="0" err="1"/>
              <a:t>style</a:t>
            </a:r>
            <a:endParaRPr lang="pt-BR" dirty="0"/>
          </a:p>
        </p:txBody>
      </p:sp>
      <p:sp>
        <p:nvSpPr>
          <p:cNvPr id="14" name="Rectangle 7"/>
          <p:cNvSpPr/>
          <p:nvPr userDrawn="1"/>
        </p:nvSpPr>
        <p:spPr>
          <a:xfrm>
            <a:off x="4679643" y="4438952"/>
            <a:ext cx="2832711" cy="100997"/>
          </a:xfrm>
          <a:prstGeom prst="rect">
            <a:avLst/>
          </a:prstGeom>
          <a:solidFill>
            <a:srgbClr val="ECB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343532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ítulo 1"/>
          <p:cNvSpPr>
            <a:spLocks noGrp="1"/>
          </p:cNvSpPr>
          <p:nvPr>
            <p:ph type="title" hasCustomPrompt="1"/>
          </p:nvPr>
        </p:nvSpPr>
        <p:spPr>
          <a:xfrm>
            <a:off x="4620125" y="42963"/>
            <a:ext cx="7141381" cy="1538288"/>
          </a:xfrm>
        </p:spPr>
        <p:txBody>
          <a:bodyPr/>
          <a:lstStyle>
            <a:lvl1pPr algn="r">
              <a:defRPr>
                <a:solidFill>
                  <a:srgbClr val="012433"/>
                </a:solidFill>
              </a:defRPr>
            </a:lvl1pPr>
          </a:lstStyle>
          <a:p>
            <a:r>
              <a:rPr lang="pt-BR" dirty="0"/>
              <a:t>Agenda</a:t>
            </a:r>
          </a:p>
        </p:txBody>
      </p:sp>
      <p:sp>
        <p:nvSpPr>
          <p:cNvPr id="49" name="Rectangle 7"/>
          <p:cNvSpPr/>
          <p:nvPr userDrawn="1"/>
        </p:nvSpPr>
        <p:spPr>
          <a:xfrm>
            <a:off x="8832544" y="1864302"/>
            <a:ext cx="2832711" cy="100997"/>
          </a:xfrm>
          <a:prstGeom prst="rect">
            <a:avLst/>
          </a:prstGeom>
          <a:solidFill>
            <a:srgbClr val="ECB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2" name="Retângulo 51"/>
          <p:cNvSpPr/>
          <p:nvPr userDrawn="1"/>
        </p:nvSpPr>
        <p:spPr>
          <a:xfrm>
            <a:off x="476248" y="2639707"/>
            <a:ext cx="11285258" cy="5931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3" name="Espaço Reservado para Conteúdo 2"/>
          <p:cNvSpPr>
            <a:spLocks noGrp="1"/>
          </p:cNvSpPr>
          <p:nvPr>
            <p:ph idx="16" hasCustomPrompt="1"/>
          </p:nvPr>
        </p:nvSpPr>
        <p:spPr>
          <a:xfrm>
            <a:off x="5048248" y="2639707"/>
            <a:ext cx="6713256" cy="59317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l">
              <a:lnSpc>
                <a:spcPct val="200000"/>
              </a:lnSpc>
              <a:buNone/>
              <a:defRPr sz="1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Master </a:t>
            </a:r>
            <a:r>
              <a:rPr lang="pt-BR" dirty="0" err="1"/>
              <a:t>text</a:t>
            </a:r>
            <a:r>
              <a:rPr lang="pt-BR" dirty="0"/>
              <a:t> </a:t>
            </a:r>
            <a:r>
              <a:rPr lang="pt-BR" dirty="0" err="1"/>
              <a:t>styles</a:t>
            </a:r>
            <a:endParaRPr lang="pt-BR" dirty="0"/>
          </a:p>
        </p:txBody>
      </p:sp>
      <p:sp>
        <p:nvSpPr>
          <p:cNvPr id="54" name="Espaço Reservado para Conteúdo 2"/>
          <p:cNvSpPr>
            <a:spLocks noGrp="1"/>
          </p:cNvSpPr>
          <p:nvPr>
            <p:ph idx="17" hasCustomPrompt="1"/>
          </p:nvPr>
        </p:nvSpPr>
        <p:spPr>
          <a:xfrm>
            <a:off x="971548" y="2639707"/>
            <a:ext cx="3028950" cy="59317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 b="1" baseline="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dirty="0"/>
              <a:t>Agenda </a:t>
            </a:r>
            <a:r>
              <a:rPr lang="pt-BR" dirty="0" err="1"/>
              <a:t>Topic</a:t>
            </a:r>
            <a:endParaRPr lang="pt-BR" dirty="0"/>
          </a:p>
        </p:txBody>
      </p:sp>
      <p:sp>
        <p:nvSpPr>
          <p:cNvPr id="55" name="Retângulo 54"/>
          <p:cNvSpPr/>
          <p:nvPr userDrawn="1"/>
        </p:nvSpPr>
        <p:spPr>
          <a:xfrm>
            <a:off x="476250" y="3985360"/>
            <a:ext cx="11285258" cy="5931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6" name="Espaço Reservado para Conteúdo 2"/>
          <p:cNvSpPr>
            <a:spLocks noGrp="1"/>
          </p:cNvSpPr>
          <p:nvPr>
            <p:ph idx="18" hasCustomPrompt="1"/>
          </p:nvPr>
        </p:nvSpPr>
        <p:spPr>
          <a:xfrm>
            <a:off x="5048250" y="3985360"/>
            <a:ext cx="6713256" cy="59317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l">
              <a:lnSpc>
                <a:spcPct val="200000"/>
              </a:lnSpc>
              <a:buNone/>
              <a:defRPr sz="1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Master </a:t>
            </a:r>
            <a:r>
              <a:rPr lang="pt-BR" dirty="0" err="1"/>
              <a:t>text</a:t>
            </a:r>
            <a:r>
              <a:rPr lang="pt-BR" dirty="0"/>
              <a:t> </a:t>
            </a:r>
            <a:r>
              <a:rPr lang="pt-BR" dirty="0" err="1"/>
              <a:t>styles</a:t>
            </a:r>
            <a:endParaRPr lang="pt-BR" dirty="0"/>
          </a:p>
        </p:txBody>
      </p:sp>
      <p:sp>
        <p:nvSpPr>
          <p:cNvPr id="57" name="Espaço Reservado para Conteúdo 2"/>
          <p:cNvSpPr>
            <a:spLocks noGrp="1"/>
          </p:cNvSpPr>
          <p:nvPr>
            <p:ph idx="19" hasCustomPrompt="1"/>
          </p:nvPr>
        </p:nvSpPr>
        <p:spPr>
          <a:xfrm>
            <a:off x="971550" y="3985360"/>
            <a:ext cx="3028949" cy="59317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 b="1" baseline="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dirty="0"/>
              <a:t>Agenda </a:t>
            </a:r>
            <a:r>
              <a:rPr lang="pt-BR" dirty="0" err="1"/>
              <a:t>Topic</a:t>
            </a:r>
            <a:endParaRPr lang="pt-BR" dirty="0"/>
          </a:p>
        </p:txBody>
      </p:sp>
      <p:sp>
        <p:nvSpPr>
          <p:cNvPr id="58" name="Retângulo 57"/>
          <p:cNvSpPr/>
          <p:nvPr userDrawn="1"/>
        </p:nvSpPr>
        <p:spPr>
          <a:xfrm>
            <a:off x="476250" y="4766410"/>
            <a:ext cx="11285258" cy="5931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9" name="Espaço Reservado para Conteúdo 2"/>
          <p:cNvSpPr>
            <a:spLocks noGrp="1"/>
          </p:cNvSpPr>
          <p:nvPr>
            <p:ph idx="20" hasCustomPrompt="1"/>
          </p:nvPr>
        </p:nvSpPr>
        <p:spPr>
          <a:xfrm>
            <a:off x="5048250" y="4766410"/>
            <a:ext cx="6713256" cy="59317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l">
              <a:lnSpc>
                <a:spcPct val="200000"/>
              </a:lnSpc>
              <a:buNone/>
              <a:defRPr sz="1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Master </a:t>
            </a:r>
            <a:r>
              <a:rPr lang="pt-BR" dirty="0" err="1"/>
              <a:t>text</a:t>
            </a:r>
            <a:r>
              <a:rPr lang="pt-BR" dirty="0"/>
              <a:t> </a:t>
            </a:r>
            <a:r>
              <a:rPr lang="pt-BR" dirty="0" err="1"/>
              <a:t>styles</a:t>
            </a:r>
            <a:endParaRPr lang="pt-BR" dirty="0"/>
          </a:p>
        </p:txBody>
      </p:sp>
      <p:sp>
        <p:nvSpPr>
          <p:cNvPr id="60" name="Espaço Reservado para Conteúdo 2"/>
          <p:cNvSpPr>
            <a:spLocks noGrp="1"/>
          </p:cNvSpPr>
          <p:nvPr>
            <p:ph idx="21" hasCustomPrompt="1"/>
          </p:nvPr>
        </p:nvSpPr>
        <p:spPr>
          <a:xfrm>
            <a:off x="971550" y="4766410"/>
            <a:ext cx="3028948" cy="59317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 b="1" baseline="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dirty="0"/>
              <a:t>Agenda </a:t>
            </a:r>
            <a:r>
              <a:rPr lang="pt-BR" dirty="0" err="1"/>
              <a:t>Topic</a:t>
            </a:r>
            <a:endParaRPr lang="pt-BR" dirty="0"/>
          </a:p>
        </p:txBody>
      </p:sp>
      <p:sp>
        <p:nvSpPr>
          <p:cNvPr id="61" name="Retângulo 60"/>
          <p:cNvSpPr/>
          <p:nvPr userDrawn="1"/>
        </p:nvSpPr>
        <p:spPr>
          <a:xfrm>
            <a:off x="476250" y="5547460"/>
            <a:ext cx="11285258" cy="5931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2" name="Espaço Reservado para Conteúdo 2"/>
          <p:cNvSpPr>
            <a:spLocks noGrp="1"/>
          </p:cNvSpPr>
          <p:nvPr>
            <p:ph idx="22" hasCustomPrompt="1"/>
          </p:nvPr>
        </p:nvSpPr>
        <p:spPr>
          <a:xfrm>
            <a:off x="5048250" y="5547460"/>
            <a:ext cx="6713256" cy="59317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l">
              <a:lnSpc>
                <a:spcPct val="200000"/>
              </a:lnSpc>
              <a:buNone/>
              <a:defRPr sz="1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Master </a:t>
            </a:r>
            <a:r>
              <a:rPr lang="pt-BR" dirty="0" err="1"/>
              <a:t>text</a:t>
            </a:r>
            <a:r>
              <a:rPr lang="pt-BR" dirty="0"/>
              <a:t> </a:t>
            </a:r>
            <a:r>
              <a:rPr lang="pt-BR" dirty="0" err="1"/>
              <a:t>styles</a:t>
            </a:r>
            <a:endParaRPr lang="pt-BR" dirty="0"/>
          </a:p>
        </p:txBody>
      </p:sp>
      <p:sp>
        <p:nvSpPr>
          <p:cNvPr id="63" name="Espaço Reservado para Conteúdo 2"/>
          <p:cNvSpPr>
            <a:spLocks noGrp="1"/>
          </p:cNvSpPr>
          <p:nvPr>
            <p:ph idx="23" hasCustomPrompt="1"/>
          </p:nvPr>
        </p:nvSpPr>
        <p:spPr>
          <a:xfrm>
            <a:off x="971548" y="5547460"/>
            <a:ext cx="3028948" cy="59317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 b="1" baseline="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dirty="0"/>
              <a:t>Agenda </a:t>
            </a:r>
            <a:r>
              <a:rPr lang="pt-BR" dirty="0" err="1"/>
              <a:t>Topic</a:t>
            </a:r>
            <a:endParaRPr lang="pt-BR" dirty="0"/>
          </a:p>
        </p:txBody>
      </p:sp>
      <p:sp>
        <p:nvSpPr>
          <p:cNvPr id="19" name="Retângulo 46"/>
          <p:cNvSpPr/>
          <p:nvPr userDrawn="1"/>
        </p:nvSpPr>
        <p:spPr>
          <a:xfrm>
            <a:off x="476248" y="1699360"/>
            <a:ext cx="11285258" cy="5931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Espaço Reservado para Conteúdo 2"/>
          <p:cNvSpPr>
            <a:spLocks noGrp="1"/>
          </p:cNvSpPr>
          <p:nvPr>
            <p:ph idx="24" hasCustomPrompt="1"/>
          </p:nvPr>
        </p:nvSpPr>
        <p:spPr>
          <a:xfrm>
            <a:off x="5048248" y="1699360"/>
            <a:ext cx="6713256" cy="59317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l">
              <a:lnSpc>
                <a:spcPct val="200000"/>
              </a:lnSpc>
              <a:buNone/>
              <a:defRPr sz="1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Master </a:t>
            </a:r>
            <a:r>
              <a:rPr lang="pt-BR" dirty="0" err="1"/>
              <a:t>text</a:t>
            </a:r>
            <a:r>
              <a:rPr lang="pt-BR" dirty="0"/>
              <a:t> </a:t>
            </a:r>
            <a:r>
              <a:rPr lang="pt-BR" dirty="0" err="1"/>
              <a:t>styles</a:t>
            </a:r>
            <a:endParaRPr lang="pt-BR" dirty="0"/>
          </a:p>
        </p:txBody>
      </p:sp>
      <p:sp>
        <p:nvSpPr>
          <p:cNvPr id="21" name="Espaço Reservado para Conteúdo 2"/>
          <p:cNvSpPr>
            <a:spLocks noGrp="1"/>
          </p:cNvSpPr>
          <p:nvPr>
            <p:ph idx="25" hasCustomPrompt="1"/>
          </p:nvPr>
        </p:nvSpPr>
        <p:spPr>
          <a:xfrm>
            <a:off x="971548" y="1699360"/>
            <a:ext cx="3028950" cy="59317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 b="1" baseline="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dirty="0"/>
              <a:t>Agenda </a:t>
            </a:r>
            <a:r>
              <a:rPr lang="pt-BR" dirty="0" err="1"/>
              <a:t>Topic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4697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&amp; content - Blu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642891">
            <a:off x="6237962" y="2385813"/>
            <a:ext cx="7042322" cy="6242563"/>
          </a:xfrm>
          <a:prstGeom prst="rect">
            <a:avLst/>
          </a:prstGeom>
        </p:spPr>
      </p:pic>
      <p:sp>
        <p:nvSpPr>
          <p:cNvPr id="12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3162300" y="1446664"/>
            <a:ext cx="8591550" cy="4730300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tabLst/>
              <a:defRPr sz="1600">
                <a:solidFill>
                  <a:srgbClr val="012433"/>
                </a:solidFill>
                <a:latin typeface="Raleway" panose="020B0503030101060003" pitchFamily="34" charset="0"/>
              </a:defRPr>
            </a:lvl1pPr>
            <a:lvl2pPr marL="685800" indent="-228600"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defRPr sz="1800"/>
            </a:lvl2pPr>
            <a:lvl3pPr marL="1143000" indent="-228600"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defRPr sz="1600"/>
            </a:lvl3pPr>
            <a:lvl4pPr marL="1600200" indent="-228600"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defRPr sz="1400"/>
            </a:lvl4pPr>
            <a:lvl5pPr marL="2057400" indent="-228600"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defRPr sz="1400"/>
            </a:lvl5pPr>
          </a:lstStyle>
          <a:p>
            <a:pPr lvl="0"/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Master </a:t>
            </a:r>
            <a:r>
              <a:rPr lang="pt-BR" dirty="0" err="1"/>
              <a:t>text</a:t>
            </a:r>
            <a:r>
              <a:rPr lang="pt-BR" dirty="0"/>
              <a:t> </a:t>
            </a:r>
            <a:r>
              <a:rPr lang="pt-BR" dirty="0" err="1"/>
              <a:t>styles</a:t>
            </a:r>
            <a:endParaRPr lang="pt-BR" dirty="0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Master </a:t>
            </a:r>
            <a:r>
              <a:rPr lang="pt-BR" dirty="0" err="1"/>
              <a:t>text</a:t>
            </a:r>
            <a:r>
              <a:rPr lang="pt-BR" dirty="0"/>
              <a:t> </a:t>
            </a:r>
            <a:r>
              <a:rPr lang="pt-BR" dirty="0" err="1"/>
              <a:t>styles</a:t>
            </a:r>
            <a:endParaRPr lang="pt-BR" dirty="0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Master </a:t>
            </a:r>
            <a:r>
              <a:rPr lang="pt-BR" dirty="0" err="1"/>
              <a:t>text</a:t>
            </a:r>
            <a:r>
              <a:rPr lang="pt-BR" dirty="0"/>
              <a:t> </a:t>
            </a:r>
            <a:r>
              <a:rPr lang="pt-BR" dirty="0" err="1"/>
              <a:t>styles</a:t>
            </a:r>
            <a:endParaRPr lang="pt-BR" dirty="0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Master </a:t>
            </a:r>
            <a:r>
              <a:rPr lang="pt-BR" dirty="0" err="1"/>
              <a:t>text</a:t>
            </a:r>
            <a:r>
              <a:rPr lang="pt-BR" dirty="0"/>
              <a:t> </a:t>
            </a:r>
            <a:r>
              <a:rPr lang="pt-BR" dirty="0" err="1"/>
              <a:t>styles</a:t>
            </a:r>
            <a:endParaRPr lang="pt-BR" dirty="0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Master </a:t>
            </a:r>
            <a:r>
              <a:rPr lang="pt-BR" dirty="0" err="1"/>
              <a:t>text</a:t>
            </a:r>
            <a:r>
              <a:rPr lang="pt-BR" dirty="0"/>
              <a:t> </a:t>
            </a:r>
            <a:r>
              <a:rPr lang="pt-BR" dirty="0" err="1"/>
              <a:t>styles</a:t>
            </a:r>
            <a:endParaRPr lang="pt-BR" dirty="0"/>
          </a:p>
          <a:p>
            <a:pPr lvl="0"/>
            <a:endParaRPr lang="pt-BR" dirty="0"/>
          </a:p>
        </p:txBody>
      </p:sp>
      <p:sp>
        <p:nvSpPr>
          <p:cNvPr id="13" name="Retângulo 12"/>
          <p:cNvSpPr/>
          <p:nvPr userDrawn="1"/>
        </p:nvSpPr>
        <p:spPr>
          <a:xfrm>
            <a:off x="464024" y="1446664"/>
            <a:ext cx="2552131" cy="4730300"/>
          </a:xfrm>
          <a:prstGeom prst="rect">
            <a:avLst/>
          </a:prstGeom>
          <a:solidFill>
            <a:srgbClr val="0124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Título 1"/>
          <p:cNvSpPr>
            <a:spLocks noGrp="1"/>
          </p:cNvSpPr>
          <p:nvPr>
            <p:ph type="title" hasCustomPrompt="1"/>
          </p:nvPr>
        </p:nvSpPr>
        <p:spPr>
          <a:xfrm>
            <a:off x="464023" y="1652337"/>
            <a:ext cx="2552131" cy="1211674"/>
          </a:xfrm>
        </p:spPr>
        <p:txBody>
          <a:bodyPr>
            <a:normAutofit/>
          </a:bodyPr>
          <a:lstStyle>
            <a:lvl1pPr algn="ctr">
              <a:defRPr sz="2000" b="1" baseline="0">
                <a:solidFill>
                  <a:schemeClr val="bg1"/>
                </a:solidFill>
                <a:latin typeface="Raleway" panose="020B0503030101060003" pitchFamily="34" charset="0"/>
              </a:defRPr>
            </a:lvl1pPr>
          </a:lstStyle>
          <a:p>
            <a:r>
              <a:rPr lang="pt-BR" dirty="0"/>
              <a:t>MASTER TITLE</a:t>
            </a:r>
          </a:p>
        </p:txBody>
      </p:sp>
      <p:sp>
        <p:nvSpPr>
          <p:cNvPr id="17" name="Rectangle 7"/>
          <p:cNvSpPr/>
          <p:nvPr userDrawn="1"/>
        </p:nvSpPr>
        <p:spPr>
          <a:xfrm>
            <a:off x="780773" y="2864011"/>
            <a:ext cx="1946385" cy="80001"/>
          </a:xfrm>
          <a:prstGeom prst="rect">
            <a:avLst/>
          </a:prstGeom>
          <a:solidFill>
            <a:srgbClr val="ECB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8" name="Rectangle 7"/>
          <p:cNvSpPr/>
          <p:nvPr userDrawn="1"/>
        </p:nvSpPr>
        <p:spPr>
          <a:xfrm>
            <a:off x="8832544" y="1082048"/>
            <a:ext cx="2832711" cy="100997"/>
          </a:xfrm>
          <a:prstGeom prst="rect">
            <a:avLst/>
          </a:prstGeom>
          <a:solidFill>
            <a:srgbClr val="ECB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9" name="CaixaDeTexto 18"/>
          <p:cNvSpPr txBox="1"/>
          <p:nvPr userDrawn="1"/>
        </p:nvSpPr>
        <p:spPr>
          <a:xfrm>
            <a:off x="464023" y="3879669"/>
            <a:ext cx="2552131" cy="37376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lnSpcReduction="10000"/>
          </a:bodyPr>
          <a:lstStyle/>
          <a:p>
            <a:pPr algn="ctr"/>
            <a:endParaRPr lang="pt-BR" sz="2000" b="1" dirty="0">
              <a:solidFill>
                <a:schemeClr val="bg1"/>
              </a:solidFill>
              <a:latin typeface="Raleway" panose="020B0503030101060003" pitchFamily="34" charset="0"/>
            </a:endParaRPr>
          </a:p>
        </p:txBody>
      </p:sp>
      <p:sp>
        <p:nvSpPr>
          <p:cNvPr id="20" name="Espaço Reservado para Conteúdo 2"/>
          <p:cNvSpPr>
            <a:spLocks noGrp="1"/>
          </p:cNvSpPr>
          <p:nvPr>
            <p:ph idx="10" hasCustomPrompt="1"/>
          </p:nvPr>
        </p:nvSpPr>
        <p:spPr>
          <a:xfrm>
            <a:off x="3733800" y="476250"/>
            <a:ext cx="8020050" cy="647607"/>
          </a:xfrm>
        </p:spPr>
        <p:txBody>
          <a:bodyPr>
            <a:norm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CB066"/>
              </a:buClr>
              <a:buSzPct val="80000"/>
              <a:buFont typeface="Wingdings" panose="05000000000000000000" pitchFamily="2" charset="2"/>
              <a:buNone/>
              <a:tabLst/>
              <a:defRPr sz="3600" baseline="0">
                <a:solidFill>
                  <a:srgbClr val="012433"/>
                </a:solidFill>
                <a:latin typeface="Raleway" panose="020B0503030101060003" pitchFamily="34" charset="0"/>
              </a:defRPr>
            </a:lvl1pPr>
            <a:lvl2pPr marL="685800" indent="-228600"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defRPr sz="1800"/>
            </a:lvl2pPr>
            <a:lvl3pPr marL="1143000" indent="-228600"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defRPr sz="1600"/>
            </a:lvl3pPr>
            <a:lvl4pPr marL="1600200" indent="-228600"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defRPr sz="1400"/>
            </a:lvl4pPr>
            <a:lvl5pPr marL="2057400" indent="-228600"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defRPr sz="1400"/>
            </a:lvl5pPr>
          </a:lstStyle>
          <a:p>
            <a:pPr lvl="0"/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Master </a:t>
            </a:r>
            <a:r>
              <a:rPr lang="pt-BR" dirty="0" err="1"/>
              <a:t>title</a:t>
            </a:r>
            <a:r>
              <a:rPr lang="pt-BR" dirty="0"/>
              <a:t> </a:t>
            </a:r>
            <a:r>
              <a:rPr lang="pt-BR" dirty="0" err="1"/>
              <a:t>style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1769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Slide: Chart, Flowchart, Image, Video, etc.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/>
          <p:cNvSpPr>
            <a:spLocks noGrp="1"/>
          </p:cNvSpPr>
          <p:nvPr>
            <p:ph type="title" hasCustomPrompt="1"/>
          </p:nvPr>
        </p:nvSpPr>
        <p:spPr>
          <a:xfrm>
            <a:off x="3416968" y="0"/>
            <a:ext cx="8344539" cy="1538288"/>
          </a:xfrm>
        </p:spPr>
        <p:txBody>
          <a:bodyPr/>
          <a:lstStyle>
            <a:lvl1pPr algn="r">
              <a:defRPr>
                <a:solidFill>
                  <a:srgbClr val="012433"/>
                </a:solidFill>
              </a:defRPr>
            </a:lvl1pPr>
          </a:lstStyle>
          <a:p>
            <a:pPr lvl="0"/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Master </a:t>
            </a:r>
            <a:r>
              <a:rPr lang="pt-BR" dirty="0" err="1"/>
              <a:t>title</a:t>
            </a:r>
            <a:r>
              <a:rPr lang="pt-BR" dirty="0"/>
              <a:t> </a:t>
            </a:r>
            <a:r>
              <a:rPr lang="pt-BR" dirty="0" err="1"/>
              <a:t>style</a:t>
            </a:r>
            <a:endParaRPr lang="pt-BR" dirty="0"/>
          </a:p>
        </p:txBody>
      </p:sp>
      <p:sp>
        <p:nvSpPr>
          <p:cNvPr id="12" name="Rectangle 7"/>
          <p:cNvSpPr/>
          <p:nvPr userDrawn="1"/>
        </p:nvSpPr>
        <p:spPr>
          <a:xfrm>
            <a:off x="8832544" y="1082048"/>
            <a:ext cx="2832711" cy="100997"/>
          </a:xfrm>
          <a:prstGeom prst="rect">
            <a:avLst/>
          </a:prstGeom>
          <a:solidFill>
            <a:srgbClr val="ECB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493621" y="1745072"/>
            <a:ext cx="11267886" cy="45773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 baseline="0"/>
            </a:lvl2pPr>
            <a:lvl3pPr>
              <a:defRPr sz="1600"/>
            </a:lvl3pPr>
            <a:lvl4pPr>
              <a:defRPr sz="1400"/>
            </a:lvl4pPr>
            <a:lvl5pPr>
              <a:defRPr sz="14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Master </a:t>
            </a:r>
            <a:r>
              <a:rPr lang="pt-BR" dirty="0" err="1"/>
              <a:t>text</a:t>
            </a:r>
            <a:r>
              <a:rPr lang="pt-BR" dirty="0"/>
              <a:t> </a:t>
            </a:r>
            <a:r>
              <a:rPr lang="pt-BR" dirty="0" err="1"/>
              <a:t>styles</a:t>
            </a:r>
            <a:endParaRPr lang="pt-BR" dirty="0"/>
          </a:p>
          <a:p>
            <a:pPr lvl="1"/>
            <a:r>
              <a:rPr lang="pt-BR" dirty="0" err="1"/>
              <a:t>Second</a:t>
            </a:r>
            <a:r>
              <a:rPr lang="pt-BR" dirty="0"/>
              <a:t> </a:t>
            </a:r>
            <a:r>
              <a:rPr lang="pt-BR" dirty="0" err="1"/>
              <a:t>level</a:t>
            </a:r>
            <a:endParaRPr lang="pt-BR" dirty="0"/>
          </a:p>
          <a:p>
            <a:pPr lvl="2"/>
            <a:r>
              <a:rPr lang="pt-BR" dirty="0" err="1"/>
              <a:t>Third</a:t>
            </a:r>
            <a:r>
              <a:rPr lang="pt-BR" dirty="0"/>
              <a:t> </a:t>
            </a:r>
            <a:r>
              <a:rPr lang="pt-BR" dirty="0" err="1"/>
              <a:t>level</a:t>
            </a:r>
            <a:endParaRPr lang="pt-BR" dirty="0"/>
          </a:p>
          <a:p>
            <a:pPr lvl="3"/>
            <a:r>
              <a:rPr lang="pt-BR" dirty="0" err="1"/>
              <a:t>Fourth</a:t>
            </a:r>
            <a:r>
              <a:rPr lang="pt-BR" dirty="0"/>
              <a:t> </a:t>
            </a:r>
            <a:r>
              <a:rPr lang="pt-BR" dirty="0" err="1"/>
              <a:t>level</a:t>
            </a:r>
            <a:endParaRPr lang="pt-BR" dirty="0"/>
          </a:p>
          <a:p>
            <a:pPr lvl="4"/>
            <a:r>
              <a:rPr lang="pt-BR" dirty="0" err="1"/>
              <a:t>Fifith</a:t>
            </a:r>
            <a:r>
              <a:rPr lang="pt-BR" dirty="0"/>
              <a:t> </a:t>
            </a:r>
            <a:r>
              <a:rPr lang="pt-BR" dirty="0" err="1"/>
              <a:t>level</a:t>
            </a:r>
            <a:endParaRPr lang="pt-BR" dirty="0"/>
          </a:p>
        </p:txBody>
      </p:sp>
      <p:pic>
        <p:nvPicPr>
          <p:cNvPr id="14" name="Imagem 1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642891">
            <a:off x="6237962" y="2385813"/>
            <a:ext cx="7042322" cy="6242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513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epa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Agrupar 3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Imagem 2"/>
            <p:cNvPicPr>
              <a:picLocks noChangeAspect="1"/>
            </p:cNvPicPr>
            <p:nvPr userDrawn="1"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9" name="Rectangle 9"/>
            <p:cNvSpPr/>
            <p:nvPr userDrawn="1"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B2534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 dirty="0"/>
            </a:p>
          </p:txBody>
        </p:sp>
      </p:grpSp>
      <p:pic>
        <p:nvPicPr>
          <p:cNvPr id="17" name="Picture 6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6250" y="552075"/>
            <a:ext cx="2210560" cy="502400"/>
          </a:xfrm>
          <a:prstGeom prst="rect">
            <a:avLst/>
          </a:prstGeom>
        </p:spPr>
      </p:pic>
      <p:sp>
        <p:nvSpPr>
          <p:cNvPr id="10" name="Título 1"/>
          <p:cNvSpPr>
            <a:spLocks noGrp="1"/>
          </p:cNvSpPr>
          <p:nvPr>
            <p:ph type="ctrTitle" hasCustomPrompt="1"/>
          </p:nvPr>
        </p:nvSpPr>
        <p:spPr>
          <a:xfrm>
            <a:off x="4057650" y="2569062"/>
            <a:ext cx="7391400" cy="2005013"/>
          </a:xfrm>
        </p:spPr>
        <p:txBody>
          <a:bodyPr anchor="b">
            <a:normAutofit/>
          </a:bodyPr>
          <a:lstStyle>
            <a:lvl1pPr algn="ctr">
              <a:defRPr sz="6600" b="1">
                <a:solidFill>
                  <a:schemeClr val="bg1"/>
                </a:solidFill>
                <a:latin typeface="Raleway" panose="020B0503030101060003" pitchFamily="34" charset="0"/>
              </a:defRPr>
            </a:lvl1pPr>
          </a:lstStyle>
          <a:p>
            <a:r>
              <a:rPr lang="pt-BR" dirty="0"/>
              <a:t>MASTER TITLE</a:t>
            </a:r>
          </a:p>
        </p:txBody>
      </p:sp>
      <p:sp>
        <p:nvSpPr>
          <p:cNvPr id="11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057650" y="5409587"/>
            <a:ext cx="7391400" cy="91501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Raleway" panose="020B05030301010600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Master </a:t>
            </a:r>
            <a:r>
              <a:rPr lang="pt-BR" dirty="0" err="1"/>
              <a:t>subtitle</a:t>
            </a:r>
            <a:r>
              <a:rPr lang="pt-BR" dirty="0"/>
              <a:t> </a:t>
            </a:r>
            <a:r>
              <a:rPr lang="pt-BR" dirty="0" err="1"/>
              <a:t>style</a:t>
            </a:r>
            <a:endParaRPr lang="pt-BR" dirty="0"/>
          </a:p>
        </p:txBody>
      </p:sp>
      <p:sp>
        <p:nvSpPr>
          <p:cNvPr id="12" name="Rectangle 7"/>
          <p:cNvSpPr/>
          <p:nvPr userDrawn="1"/>
        </p:nvSpPr>
        <p:spPr>
          <a:xfrm>
            <a:off x="6336994" y="4890590"/>
            <a:ext cx="2832711" cy="100997"/>
          </a:xfrm>
          <a:prstGeom prst="rect">
            <a:avLst/>
          </a:prstGeom>
          <a:solidFill>
            <a:srgbClr val="ECB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395735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 - Blu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642891">
            <a:off x="6237962" y="2385813"/>
            <a:ext cx="7042322" cy="6242563"/>
          </a:xfrm>
          <a:prstGeom prst="rect">
            <a:avLst/>
          </a:prstGeom>
        </p:spPr>
      </p:pic>
      <p:sp>
        <p:nvSpPr>
          <p:cNvPr id="17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3162300" y="1446664"/>
            <a:ext cx="8591550" cy="2018431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tabLst/>
              <a:defRPr sz="1600">
                <a:solidFill>
                  <a:srgbClr val="012433"/>
                </a:solidFill>
                <a:latin typeface="Raleway" panose="020B0503030101060003" pitchFamily="34" charset="0"/>
              </a:defRPr>
            </a:lvl1pPr>
            <a:lvl2pPr marL="685800" indent="-228600"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defRPr sz="1800"/>
            </a:lvl2pPr>
            <a:lvl3pPr marL="1143000" indent="-228600"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defRPr sz="1600"/>
            </a:lvl3pPr>
            <a:lvl4pPr marL="1600200" indent="-228600"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defRPr sz="1400"/>
            </a:lvl4pPr>
            <a:lvl5pPr marL="2057400" indent="-228600"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defRPr sz="1400"/>
            </a:lvl5pPr>
          </a:lstStyle>
          <a:p>
            <a:pPr lvl="0"/>
            <a:r>
              <a:rPr lang="pt-BR"/>
              <a:t>Click </a:t>
            </a:r>
            <a:r>
              <a:rPr lang="pt-BR" err="1"/>
              <a:t>to</a:t>
            </a:r>
            <a:r>
              <a:rPr lang="pt-BR"/>
              <a:t> </a:t>
            </a:r>
            <a:r>
              <a:rPr lang="pt-BR" err="1"/>
              <a:t>edit</a:t>
            </a:r>
            <a:r>
              <a:rPr lang="pt-BR"/>
              <a:t> Master </a:t>
            </a:r>
            <a:r>
              <a:rPr lang="pt-BR" err="1"/>
              <a:t>text</a:t>
            </a:r>
            <a:r>
              <a:rPr lang="pt-BR"/>
              <a:t> </a:t>
            </a:r>
            <a:r>
              <a:rPr lang="pt-BR" err="1"/>
              <a:t>styles</a:t>
            </a:r>
            <a:endParaRPr lang="pt-BR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lang="pt-BR"/>
              <a:t>Click </a:t>
            </a:r>
            <a:r>
              <a:rPr lang="pt-BR" err="1"/>
              <a:t>to</a:t>
            </a:r>
            <a:r>
              <a:rPr lang="pt-BR"/>
              <a:t> </a:t>
            </a:r>
            <a:r>
              <a:rPr lang="pt-BR" err="1"/>
              <a:t>edit</a:t>
            </a:r>
            <a:r>
              <a:rPr lang="pt-BR"/>
              <a:t> Master </a:t>
            </a:r>
            <a:r>
              <a:rPr lang="pt-BR" err="1"/>
              <a:t>text</a:t>
            </a:r>
            <a:r>
              <a:rPr lang="pt-BR"/>
              <a:t> </a:t>
            </a:r>
            <a:r>
              <a:rPr lang="pt-BR" err="1"/>
              <a:t>styles</a:t>
            </a:r>
            <a:endParaRPr lang="pt-BR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lang="pt-BR"/>
              <a:t>Click </a:t>
            </a:r>
            <a:r>
              <a:rPr lang="pt-BR" err="1"/>
              <a:t>to</a:t>
            </a:r>
            <a:r>
              <a:rPr lang="pt-BR"/>
              <a:t> </a:t>
            </a:r>
            <a:r>
              <a:rPr lang="pt-BR" err="1"/>
              <a:t>edit</a:t>
            </a:r>
            <a:r>
              <a:rPr lang="pt-BR"/>
              <a:t> Master </a:t>
            </a:r>
            <a:r>
              <a:rPr lang="pt-BR" err="1"/>
              <a:t>text</a:t>
            </a:r>
            <a:r>
              <a:rPr lang="pt-BR"/>
              <a:t> </a:t>
            </a:r>
            <a:r>
              <a:rPr lang="pt-BR" err="1"/>
              <a:t>styles</a:t>
            </a:r>
            <a:endParaRPr lang="pt-BR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lang="pt-BR"/>
              <a:t>Click </a:t>
            </a:r>
            <a:r>
              <a:rPr lang="pt-BR" err="1"/>
              <a:t>to</a:t>
            </a:r>
            <a:r>
              <a:rPr lang="pt-BR"/>
              <a:t> </a:t>
            </a:r>
            <a:r>
              <a:rPr lang="pt-BR" err="1"/>
              <a:t>edit</a:t>
            </a:r>
            <a:r>
              <a:rPr lang="pt-BR"/>
              <a:t> Master </a:t>
            </a:r>
            <a:r>
              <a:rPr lang="pt-BR" err="1"/>
              <a:t>text</a:t>
            </a:r>
            <a:r>
              <a:rPr lang="pt-BR"/>
              <a:t> </a:t>
            </a:r>
            <a:r>
              <a:rPr lang="pt-BR" err="1"/>
              <a:t>styles</a:t>
            </a:r>
            <a:endParaRPr lang="pt-BR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lang="pt-BR"/>
              <a:t>Click </a:t>
            </a:r>
            <a:r>
              <a:rPr lang="pt-BR" err="1"/>
              <a:t>to</a:t>
            </a:r>
            <a:r>
              <a:rPr lang="pt-BR"/>
              <a:t> </a:t>
            </a:r>
            <a:r>
              <a:rPr lang="pt-BR" err="1"/>
              <a:t>edit</a:t>
            </a:r>
            <a:r>
              <a:rPr lang="pt-BR"/>
              <a:t> Master </a:t>
            </a:r>
            <a:r>
              <a:rPr lang="pt-BR" err="1"/>
              <a:t>text</a:t>
            </a:r>
            <a:r>
              <a:rPr lang="pt-BR"/>
              <a:t> </a:t>
            </a:r>
            <a:r>
              <a:rPr lang="pt-BR" err="1"/>
              <a:t>styles</a:t>
            </a:r>
            <a:endParaRPr lang="pt-BR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endParaRPr lang="pt-BR"/>
          </a:p>
          <a:p>
            <a:pPr lvl="0"/>
            <a:endParaRPr lang="pt-BR"/>
          </a:p>
          <a:p>
            <a:pPr lvl="0"/>
            <a:endParaRPr lang="pt-BR"/>
          </a:p>
        </p:txBody>
      </p:sp>
      <p:sp>
        <p:nvSpPr>
          <p:cNvPr id="22" name="Título 1"/>
          <p:cNvSpPr>
            <a:spLocks noGrp="1"/>
          </p:cNvSpPr>
          <p:nvPr>
            <p:ph type="title" hasCustomPrompt="1"/>
          </p:nvPr>
        </p:nvSpPr>
        <p:spPr>
          <a:xfrm>
            <a:off x="464023" y="1668735"/>
            <a:ext cx="2552131" cy="290696"/>
          </a:xfrm>
        </p:spPr>
        <p:txBody>
          <a:bodyPr>
            <a:normAutofit/>
          </a:bodyPr>
          <a:lstStyle>
            <a:lvl1pPr algn="ctr">
              <a:defRPr sz="2000" b="1" baseline="0">
                <a:solidFill>
                  <a:schemeClr val="bg1"/>
                </a:solidFill>
                <a:latin typeface="Raleway" panose="020B0503030101060003" pitchFamily="34" charset="0"/>
              </a:defRPr>
            </a:lvl1pPr>
          </a:lstStyle>
          <a:p>
            <a:r>
              <a:rPr lang="pt-BR"/>
              <a:t>MASTER TITLE</a:t>
            </a:r>
          </a:p>
        </p:txBody>
      </p:sp>
      <p:sp>
        <p:nvSpPr>
          <p:cNvPr id="25" name="Rectangle 7"/>
          <p:cNvSpPr/>
          <p:nvPr userDrawn="1"/>
        </p:nvSpPr>
        <p:spPr>
          <a:xfrm>
            <a:off x="8832544" y="1082048"/>
            <a:ext cx="2832711" cy="100997"/>
          </a:xfrm>
          <a:prstGeom prst="rect">
            <a:avLst/>
          </a:prstGeom>
          <a:solidFill>
            <a:srgbClr val="ECB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6" name="Espaço Reservado para Conteúdo 2"/>
          <p:cNvSpPr>
            <a:spLocks noGrp="1"/>
          </p:cNvSpPr>
          <p:nvPr>
            <p:ph idx="10" hasCustomPrompt="1"/>
          </p:nvPr>
        </p:nvSpPr>
        <p:spPr>
          <a:xfrm>
            <a:off x="3170322" y="3716621"/>
            <a:ext cx="8591550" cy="2018431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tabLst/>
              <a:defRPr sz="1600">
                <a:solidFill>
                  <a:srgbClr val="012433"/>
                </a:solidFill>
                <a:latin typeface="Raleway" panose="020B0503030101060003" pitchFamily="34" charset="0"/>
              </a:defRPr>
            </a:lvl1pPr>
            <a:lvl2pPr marL="685800" indent="-228600"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defRPr sz="1800"/>
            </a:lvl2pPr>
            <a:lvl3pPr marL="1143000" indent="-228600"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defRPr sz="1600"/>
            </a:lvl3pPr>
            <a:lvl4pPr marL="1600200" indent="-228600"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defRPr sz="1400"/>
            </a:lvl4pPr>
            <a:lvl5pPr marL="2057400" indent="-228600"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defRPr sz="1400"/>
            </a:lvl5pPr>
          </a:lstStyle>
          <a:p>
            <a:pPr lvl="0"/>
            <a:r>
              <a:rPr lang="pt-BR"/>
              <a:t>Click </a:t>
            </a:r>
            <a:r>
              <a:rPr lang="pt-BR" err="1"/>
              <a:t>to</a:t>
            </a:r>
            <a:r>
              <a:rPr lang="pt-BR"/>
              <a:t> </a:t>
            </a:r>
            <a:r>
              <a:rPr lang="pt-BR" err="1"/>
              <a:t>edit</a:t>
            </a:r>
            <a:r>
              <a:rPr lang="pt-BR"/>
              <a:t> Master </a:t>
            </a:r>
            <a:r>
              <a:rPr lang="pt-BR" err="1"/>
              <a:t>text</a:t>
            </a:r>
            <a:r>
              <a:rPr lang="pt-BR"/>
              <a:t> </a:t>
            </a:r>
            <a:r>
              <a:rPr lang="pt-BR" err="1"/>
              <a:t>styles</a:t>
            </a:r>
            <a:endParaRPr lang="pt-BR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lang="pt-BR"/>
              <a:t>Click </a:t>
            </a:r>
            <a:r>
              <a:rPr lang="pt-BR" err="1"/>
              <a:t>to</a:t>
            </a:r>
            <a:r>
              <a:rPr lang="pt-BR"/>
              <a:t> </a:t>
            </a:r>
            <a:r>
              <a:rPr lang="pt-BR" err="1"/>
              <a:t>edit</a:t>
            </a:r>
            <a:r>
              <a:rPr lang="pt-BR"/>
              <a:t> Master </a:t>
            </a:r>
            <a:r>
              <a:rPr lang="pt-BR" err="1"/>
              <a:t>text</a:t>
            </a:r>
            <a:r>
              <a:rPr lang="pt-BR"/>
              <a:t> </a:t>
            </a:r>
            <a:r>
              <a:rPr lang="pt-BR" err="1"/>
              <a:t>styles</a:t>
            </a:r>
            <a:endParaRPr lang="pt-BR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lang="pt-BR"/>
              <a:t>Click </a:t>
            </a:r>
            <a:r>
              <a:rPr lang="pt-BR" err="1"/>
              <a:t>to</a:t>
            </a:r>
            <a:r>
              <a:rPr lang="pt-BR"/>
              <a:t> </a:t>
            </a:r>
            <a:r>
              <a:rPr lang="pt-BR" err="1"/>
              <a:t>edit</a:t>
            </a:r>
            <a:r>
              <a:rPr lang="pt-BR"/>
              <a:t> Master </a:t>
            </a:r>
            <a:r>
              <a:rPr lang="pt-BR" err="1"/>
              <a:t>text</a:t>
            </a:r>
            <a:r>
              <a:rPr lang="pt-BR"/>
              <a:t> </a:t>
            </a:r>
            <a:r>
              <a:rPr lang="pt-BR" err="1"/>
              <a:t>styles</a:t>
            </a:r>
            <a:endParaRPr lang="pt-BR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lang="pt-BR"/>
              <a:t>Click </a:t>
            </a:r>
            <a:r>
              <a:rPr lang="pt-BR" err="1"/>
              <a:t>to</a:t>
            </a:r>
            <a:r>
              <a:rPr lang="pt-BR"/>
              <a:t> </a:t>
            </a:r>
            <a:r>
              <a:rPr lang="pt-BR" err="1"/>
              <a:t>edit</a:t>
            </a:r>
            <a:r>
              <a:rPr lang="pt-BR"/>
              <a:t> Master </a:t>
            </a:r>
            <a:r>
              <a:rPr lang="pt-BR" err="1"/>
              <a:t>text</a:t>
            </a:r>
            <a:r>
              <a:rPr lang="pt-BR"/>
              <a:t> </a:t>
            </a:r>
            <a:r>
              <a:rPr lang="pt-BR" err="1"/>
              <a:t>styles</a:t>
            </a:r>
            <a:endParaRPr lang="pt-BR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lang="pt-BR"/>
              <a:t>Click </a:t>
            </a:r>
            <a:r>
              <a:rPr lang="pt-BR" err="1"/>
              <a:t>to</a:t>
            </a:r>
            <a:r>
              <a:rPr lang="pt-BR"/>
              <a:t> </a:t>
            </a:r>
            <a:r>
              <a:rPr lang="pt-BR" err="1"/>
              <a:t>edit</a:t>
            </a:r>
            <a:r>
              <a:rPr lang="pt-BR"/>
              <a:t> Master </a:t>
            </a:r>
            <a:r>
              <a:rPr lang="pt-BR" err="1"/>
              <a:t>text</a:t>
            </a:r>
            <a:r>
              <a:rPr lang="pt-BR"/>
              <a:t> </a:t>
            </a:r>
            <a:r>
              <a:rPr lang="pt-BR" err="1"/>
              <a:t>styles</a:t>
            </a:r>
            <a:endParaRPr lang="pt-BR"/>
          </a:p>
          <a:p>
            <a:pPr lvl="0"/>
            <a:endParaRPr lang="pt-BR"/>
          </a:p>
        </p:txBody>
      </p:sp>
      <p:sp>
        <p:nvSpPr>
          <p:cNvPr id="27" name="CaixaDeTexto 26"/>
          <p:cNvSpPr txBox="1"/>
          <p:nvPr userDrawn="1"/>
        </p:nvSpPr>
        <p:spPr>
          <a:xfrm>
            <a:off x="464023" y="3879669"/>
            <a:ext cx="2552131" cy="37376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lnSpcReduction="10000"/>
          </a:bodyPr>
          <a:lstStyle/>
          <a:p>
            <a:pPr algn="ctr"/>
            <a:endParaRPr lang="pt-BR" sz="2000" b="1">
              <a:solidFill>
                <a:schemeClr val="bg1"/>
              </a:solidFill>
              <a:latin typeface="Raleway" panose="020B0503030101060003" pitchFamily="34" charset="0"/>
            </a:endParaRPr>
          </a:p>
        </p:txBody>
      </p:sp>
      <p:sp>
        <p:nvSpPr>
          <p:cNvPr id="28" name="Espaço Reservado para Conteúdo 2"/>
          <p:cNvSpPr>
            <a:spLocks noGrp="1"/>
          </p:cNvSpPr>
          <p:nvPr>
            <p:ph idx="11" hasCustomPrompt="1"/>
          </p:nvPr>
        </p:nvSpPr>
        <p:spPr>
          <a:xfrm>
            <a:off x="464022" y="3898534"/>
            <a:ext cx="2552132" cy="333834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CB066"/>
              </a:buClr>
              <a:buSzPct val="80000"/>
              <a:buFont typeface="Wingdings" panose="05000000000000000000" pitchFamily="2" charset="2"/>
              <a:buNone/>
              <a:tabLst/>
              <a:defRPr sz="2000" b="1" baseline="0">
                <a:solidFill>
                  <a:schemeClr val="bg1"/>
                </a:solidFill>
                <a:latin typeface="Raleway" panose="020B0503030101060003" pitchFamily="34" charset="0"/>
              </a:defRPr>
            </a:lvl1pPr>
            <a:lvl2pPr marL="685800" indent="-228600"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defRPr sz="1800"/>
            </a:lvl2pPr>
            <a:lvl3pPr marL="1143000" indent="-228600"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defRPr sz="1600"/>
            </a:lvl3pPr>
            <a:lvl4pPr marL="1600200" indent="-228600"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defRPr sz="1400"/>
            </a:lvl4pPr>
            <a:lvl5pPr marL="2057400" indent="-228600"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defRPr sz="1400"/>
            </a:lvl5pPr>
          </a:lstStyle>
          <a:p>
            <a:pPr lvl="0"/>
            <a:r>
              <a:rPr lang="pt-BR"/>
              <a:t>MASTER TITLE</a:t>
            </a:r>
          </a:p>
        </p:txBody>
      </p:sp>
      <p:sp>
        <p:nvSpPr>
          <p:cNvPr id="29" name="Espaço Reservado para Conteúdo 2"/>
          <p:cNvSpPr>
            <a:spLocks noGrp="1"/>
          </p:cNvSpPr>
          <p:nvPr>
            <p:ph idx="12" hasCustomPrompt="1"/>
          </p:nvPr>
        </p:nvSpPr>
        <p:spPr>
          <a:xfrm>
            <a:off x="3733800" y="476250"/>
            <a:ext cx="8020050" cy="647607"/>
          </a:xfrm>
        </p:spPr>
        <p:txBody>
          <a:bodyPr>
            <a:norm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CB066"/>
              </a:buClr>
              <a:buSzPct val="80000"/>
              <a:buFont typeface="Wingdings" panose="05000000000000000000" pitchFamily="2" charset="2"/>
              <a:buNone/>
              <a:tabLst/>
              <a:defRPr sz="3600" baseline="0">
                <a:solidFill>
                  <a:srgbClr val="012433"/>
                </a:solidFill>
                <a:latin typeface="Raleway" panose="020B0503030101060003" pitchFamily="34" charset="0"/>
              </a:defRPr>
            </a:lvl1pPr>
            <a:lvl2pPr marL="685800" indent="-228600"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defRPr sz="1800"/>
            </a:lvl2pPr>
            <a:lvl3pPr marL="1143000" indent="-228600"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defRPr sz="1600"/>
            </a:lvl3pPr>
            <a:lvl4pPr marL="1600200" indent="-228600"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defRPr sz="1400"/>
            </a:lvl4pPr>
            <a:lvl5pPr marL="2057400" indent="-228600"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defRPr sz="1400"/>
            </a:lvl5pPr>
          </a:lstStyle>
          <a:p>
            <a:pPr lvl="0"/>
            <a:r>
              <a:rPr lang="pt-BR"/>
              <a:t>Click </a:t>
            </a:r>
            <a:r>
              <a:rPr lang="pt-BR" err="1"/>
              <a:t>to</a:t>
            </a:r>
            <a:r>
              <a:rPr lang="pt-BR"/>
              <a:t> </a:t>
            </a:r>
            <a:r>
              <a:rPr lang="pt-BR" err="1"/>
              <a:t>edit</a:t>
            </a:r>
            <a:r>
              <a:rPr lang="pt-BR"/>
              <a:t> Master </a:t>
            </a:r>
            <a:r>
              <a:rPr lang="pt-BR" err="1"/>
              <a:t>title</a:t>
            </a:r>
            <a:r>
              <a:rPr lang="pt-BR"/>
              <a:t> </a:t>
            </a:r>
            <a:r>
              <a:rPr lang="pt-BR" err="1"/>
              <a:t>style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9686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4EBD2-CCD5-42FE-B50B-A4C16399B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CCFC4-03BE-4B3F-9B34-894FE70ED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008036-E779-4872-A04D-F69E5EF84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176A5-B09A-48CE-A357-CF169AF4317F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9BA5E-A315-4412-925A-DC79E2462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31CEF9-9425-4EC1-BF96-8EA82686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38E17-3632-4BED-A7CC-9EBF03A84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669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10F70-A725-402D-8E70-B4E78DFF8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356A8F-5B25-47CD-8578-E4D9FEF98D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2530E-5B8C-424A-BB1D-D65F2DDA5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176A5-B09A-48CE-A357-CF169AF4317F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99DFE-5081-44A9-96F0-F34A46F8E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1EED8-71EE-4DB9-8773-379A64B84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38E17-3632-4BED-A7CC-9EBF03A84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83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ACE69-48D0-469E-8CB9-519CAD9FB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87AEF-842A-4189-8E88-7357F7DF37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C1605D-BAD6-4B63-82BD-C5761F1695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3C8C65-40D9-4E29-9D1B-D84B73E0F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176A5-B09A-48CE-A357-CF169AF4317F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9B32CD-E83F-46F6-AA7F-0FA96639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ACDAB1-2BAA-4F44-94BB-6E8751250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38E17-3632-4BED-A7CC-9EBF03A84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276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CFC7D-B295-4C03-8F5A-B6D05C9CD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CE9F39-4EF4-4993-8D44-F433273F03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417E89-4FA8-4955-8CFA-A9C4B4CDC2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918FA9-CD63-44CB-A658-C6C55A4A57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C85E9E-6976-4455-B4D9-956EC98B2A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826223-6768-4D7A-9FBD-9C53995B7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176A5-B09A-48CE-A357-CF169AF4317F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8C3519-585A-4325-93A3-6B99D5E27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287DCE-39CA-47B2-A8CB-A056EDB8E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38E17-3632-4BED-A7CC-9EBF03A84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00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BBA0B-C178-452B-B496-779881026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806ED8-CEF8-42E1-8606-6CA0DFAE1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176A5-B09A-48CE-A357-CF169AF4317F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615A46-1005-4A12-9E17-37EF0E023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527575-A365-477A-A14F-D38F994F3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38E17-3632-4BED-A7CC-9EBF03A84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226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B31716-A65C-499C-A20B-289E0BC51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176A5-B09A-48CE-A357-CF169AF4317F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3DA9C4-1993-49D6-ACF9-0FA13944B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82D7E5-BECF-4F82-8E67-D1D3948B3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38E17-3632-4BED-A7CC-9EBF03A84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80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5994B-C59A-49C2-973C-27EE5FAEA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50199-01EE-4841-880B-01E7FCF57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476EB4-9975-4089-8C05-CECD5DCECF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AED9D5-87DB-4D64-8E7E-508A7DBDF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176A5-B09A-48CE-A357-CF169AF4317F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C9DB54-7F9B-4FFC-98AA-E8BDE0572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97B64E-49A3-48F5-A7C6-55BD26BAC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38E17-3632-4BED-A7CC-9EBF03A84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059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03A2B-1D1F-4610-B3ED-4436DD199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E28388-2810-4A95-A3FF-C997F27E07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0C32F8-18FF-4370-A40B-285E619A3A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ED5483-8700-4450-B65C-EC161E243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176A5-B09A-48CE-A357-CF169AF4317F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12E052-19DB-4DBA-8DDC-BA7B6A241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F8642E-0553-457A-B542-50B8961FA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38E17-3632-4BED-A7CC-9EBF03A84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49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94E99D-0E69-439E-A85D-4456EB357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EBD9CE-04D9-4EF2-9E11-56009CC8C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8EA7B-FD12-43EE-902F-86B99F3D6D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176A5-B09A-48CE-A357-CF169AF4317F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79703-6979-4FDC-B4A3-56AEDD6DCB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61DE0-BDAE-45FC-9BCB-233E5D5F12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38E17-3632-4BED-A7CC-9EBF03A84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94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27252" y="2147019"/>
            <a:ext cx="11239500" cy="1092710"/>
          </a:xfrm>
        </p:spPr>
        <p:txBody>
          <a:bodyPr/>
          <a:lstStyle/>
          <a:p>
            <a:r>
              <a:rPr lang="pt-BR" dirty="0"/>
              <a:t>Xperience Routing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New Way to Create Visual Flows</a:t>
            </a:r>
          </a:p>
        </p:txBody>
      </p:sp>
    </p:spTree>
    <p:extLst>
      <p:ext uri="{BB962C8B-B14F-4D97-AF65-F5344CB8AC3E}">
        <p14:creationId xmlns:p14="http://schemas.microsoft.com/office/powerpoint/2010/main" val="2473726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51215" y="2569062"/>
            <a:ext cx="7497835" cy="2005013"/>
          </a:xfrm>
        </p:spPr>
        <p:txBody>
          <a:bodyPr>
            <a:normAutofit/>
          </a:bodyPr>
          <a:lstStyle/>
          <a:p>
            <a:r>
              <a:rPr lang="pt-BR" dirty="0"/>
              <a:t>Demo Xperience Routing</a:t>
            </a:r>
          </a:p>
        </p:txBody>
      </p:sp>
    </p:spTree>
    <p:extLst>
      <p:ext uri="{BB962C8B-B14F-4D97-AF65-F5344CB8AC3E}">
        <p14:creationId xmlns:p14="http://schemas.microsoft.com/office/powerpoint/2010/main" val="598146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51215" y="2569062"/>
            <a:ext cx="7497835" cy="2005013"/>
          </a:xfrm>
        </p:spPr>
        <p:txBody>
          <a:bodyPr/>
          <a:lstStyle/>
          <a:p>
            <a:r>
              <a:rPr lang="pt-BR" dirty="0"/>
              <a:t>Novidades 8.4.1000</a:t>
            </a:r>
          </a:p>
        </p:txBody>
      </p:sp>
    </p:spTree>
    <p:extLst>
      <p:ext uri="{BB962C8B-B14F-4D97-AF65-F5344CB8AC3E}">
        <p14:creationId xmlns:p14="http://schemas.microsoft.com/office/powerpoint/2010/main" val="2398301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86871" y="1446664"/>
            <a:ext cx="11466979" cy="522249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ALTNR-828: ACS: Comfort noise for Predictive calls in retention</a:t>
            </a:r>
          </a:p>
          <a:p>
            <a:endParaRPr lang="en-US" sz="2400" dirty="0"/>
          </a:p>
          <a:p>
            <a:r>
              <a:rPr lang="en-US" sz="2400" dirty="0"/>
              <a:t>ALTNR-657: Altitude Strategy Manager evolution</a:t>
            </a:r>
          </a:p>
          <a:p>
            <a:endParaRPr lang="en-US" sz="2400" dirty="0"/>
          </a:p>
          <a:p>
            <a:r>
              <a:rPr lang="en-US" sz="2400" dirty="0"/>
              <a:t>ALTNR-88: Integration improvements for Active Directory</a:t>
            </a:r>
          </a:p>
          <a:p>
            <a:endParaRPr lang="en-US" sz="2400" dirty="0"/>
          </a:p>
          <a:p>
            <a:r>
              <a:rPr lang="en-US" sz="2400" dirty="0"/>
              <a:t>ALTNR-782: Reporting database - support multiple instances</a:t>
            </a:r>
          </a:p>
          <a:p>
            <a:endParaRPr lang="en-US" sz="2400" dirty="0"/>
          </a:p>
          <a:p>
            <a:r>
              <a:rPr lang="en-US" sz="2400" dirty="0"/>
              <a:t>ALTNR-632: SQL Server 2016 Certification</a:t>
            </a:r>
          </a:p>
          <a:p>
            <a:endParaRPr lang="en-US" sz="2400" dirty="0"/>
          </a:p>
          <a:p>
            <a:r>
              <a:rPr lang="en-US" sz="2400" dirty="0"/>
              <a:t>ALTNR-804: uAgent Web GUI </a:t>
            </a:r>
          </a:p>
          <a:p>
            <a:endParaRPr lang="en-US" sz="2400" dirty="0"/>
          </a:p>
          <a:p>
            <a:r>
              <a:rPr lang="en-US" sz="2400" dirty="0"/>
              <a:t>ALTNR-711 + ALTNR-727: Xperience Routing for Engagement</a:t>
            </a:r>
            <a:endParaRPr lang="pt-BR" sz="2400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pt-BR" dirty="0"/>
              <a:t>Novidades da 8.4.1000</a:t>
            </a:r>
          </a:p>
        </p:txBody>
      </p:sp>
    </p:spTree>
    <p:extLst>
      <p:ext uri="{BB962C8B-B14F-4D97-AF65-F5344CB8AC3E}">
        <p14:creationId xmlns:p14="http://schemas.microsoft.com/office/powerpoint/2010/main" val="1008184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51215" y="2569062"/>
            <a:ext cx="7497835" cy="2005013"/>
          </a:xfrm>
        </p:spPr>
        <p:txBody>
          <a:bodyPr/>
          <a:lstStyle/>
          <a:p>
            <a:r>
              <a:rPr lang="pt-BR" dirty="0"/>
              <a:t>Roadmap</a:t>
            </a:r>
            <a:br>
              <a:rPr lang="pt-BR" dirty="0"/>
            </a:br>
            <a:r>
              <a:rPr lang="pt-BR" dirty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28567944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162300" y="1446664"/>
            <a:ext cx="8591550" cy="4643585"/>
          </a:xfrm>
        </p:spPr>
        <p:txBody>
          <a:bodyPr>
            <a:normAutofit/>
          </a:bodyPr>
          <a:lstStyle/>
          <a:p>
            <a:r>
              <a:rPr lang="en-US" sz="2400" dirty="0"/>
              <a:t>Engagement</a:t>
            </a:r>
            <a:endParaRPr lang="pt-BR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1"/>
          </p:nvPr>
        </p:nvSpPr>
        <p:spPr/>
        <p:txBody>
          <a:bodyPr>
            <a:normAutofit fontScale="92500" lnSpcReduction="10000"/>
          </a:bodyPr>
          <a:lstStyle/>
          <a:p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 err="1"/>
              <a:t>Roadmap</a:t>
            </a:r>
            <a:r>
              <a:rPr lang="pt-BR" dirty="0"/>
              <a:t> 2018</a:t>
            </a:r>
          </a:p>
        </p:txBody>
      </p:sp>
    </p:spTree>
    <p:extLst>
      <p:ext uri="{BB962C8B-B14F-4D97-AF65-F5344CB8AC3E}">
        <p14:creationId xmlns:p14="http://schemas.microsoft.com/office/powerpoint/2010/main" val="1505605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51215" y="2569062"/>
            <a:ext cx="7497835" cy="2005013"/>
          </a:xfrm>
        </p:spPr>
        <p:txBody>
          <a:bodyPr>
            <a:normAutofit/>
          </a:bodyPr>
          <a:lstStyle/>
          <a:p>
            <a:r>
              <a:rPr lang="pt-BR" dirty="0"/>
              <a:t>Obrigado</a:t>
            </a:r>
          </a:p>
        </p:txBody>
      </p:sp>
    </p:spTree>
    <p:extLst>
      <p:ext uri="{BB962C8B-B14F-4D97-AF65-F5344CB8AC3E}">
        <p14:creationId xmlns:p14="http://schemas.microsoft.com/office/powerpoint/2010/main" val="2186580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48250" y="1702826"/>
            <a:ext cx="6713256" cy="593178"/>
          </a:xfrm>
        </p:spPr>
        <p:txBody>
          <a:bodyPr/>
          <a:lstStyle/>
          <a:p>
            <a:r>
              <a:rPr lang="en-US" dirty="0" err="1"/>
              <a:t>Criação</a:t>
            </a:r>
            <a:r>
              <a:rPr lang="en-US" dirty="0"/>
              <a:t> </a:t>
            </a:r>
            <a:r>
              <a:rPr lang="en-US" dirty="0" err="1"/>
              <a:t>gráfica</a:t>
            </a:r>
            <a:r>
              <a:rPr lang="en-US" dirty="0"/>
              <a:t> de </a:t>
            </a:r>
            <a:r>
              <a:rPr lang="en-US" dirty="0" err="1"/>
              <a:t>fluxos</a:t>
            </a:r>
            <a:r>
              <a:rPr lang="en-US" dirty="0"/>
              <a:t> de IVR e Routing</a:t>
            </a:r>
          </a:p>
          <a:p>
            <a:endParaRPr lang="pt-PT" dirty="0"/>
          </a:p>
        </p:txBody>
      </p:sp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971550" y="1702826"/>
            <a:ext cx="3028950" cy="593178"/>
          </a:xfrm>
        </p:spPr>
        <p:txBody>
          <a:bodyPr/>
          <a:lstStyle/>
          <a:p>
            <a:r>
              <a:rPr lang="pt-PT" dirty="0"/>
              <a:t>O que é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8"/>
          </p:nvPr>
        </p:nvSpPr>
        <p:spPr/>
        <p:txBody>
          <a:bodyPr/>
          <a:lstStyle/>
          <a:p>
            <a:r>
              <a:rPr lang="en-US" dirty="0" err="1"/>
              <a:t>Casos</a:t>
            </a:r>
            <a:r>
              <a:rPr lang="en-US" dirty="0"/>
              <a:t> de </a:t>
            </a:r>
            <a:r>
              <a:rPr lang="en-US" dirty="0" err="1"/>
              <a:t>uso</a:t>
            </a:r>
            <a:r>
              <a:rPr lang="en-US" dirty="0"/>
              <a:t> do Xperience Routing</a:t>
            </a:r>
          </a:p>
          <a:p>
            <a:endParaRPr lang="pt-PT" dirty="0"/>
          </a:p>
        </p:txBody>
      </p:sp>
      <p:sp>
        <p:nvSpPr>
          <p:cNvPr id="8" name="Content Placeholder 7"/>
          <p:cNvSpPr>
            <a:spLocks noGrp="1"/>
          </p:cNvSpPr>
          <p:nvPr>
            <p:ph idx="19"/>
          </p:nvPr>
        </p:nvSpPr>
        <p:spPr>
          <a:xfrm>
            <a:off x="971548" y="3985360"/>
            <a:ext cx="3028949" cy="593178"/>
          </a:xfrm>
        </p:spPr>
        <p:txBody>
          <a:bodyPr/>
          <a:lstStyle/>
          <a:p>
            <a:r>
              <a:rPr lang="pt-PT" dirty="0"/>
              <a:t>Casos de Uso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4294967295"/>
          </p:nvPr>
        </p:nvSpPr>
        <p:spPr>
          <a:xfrm>
            <a:off x="5048250" y="4766410"/>
            <a:ext cx="6713256" cy="593178"/>
          </a:xfrm>
        </p:spPr>
        <p:txBody>
          <a:bodyPr/>
          <a:lstStyle/>
          <a:p>
            <a:r>
              <a:rPr lang="pt-PT" dirty="0"/>
              <a:t>Como obter o Xperience Routing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4294967295"/>
          </p:nvPr>
        </p:nvSpPr>
        <p:spPr>
          <a:xfrm>
            <a:off x="971550" y="4766410"/>
            <a:ext cx="3028948" cy="593178"/>
          </a:xfrm>
        </p:spPr>
        <p:txBody>
          <a:bodyPr/>
          <a:lstStyle/>
          <a:p>
            <a:r>
              <a:rPr lang="pt-PT" dirty="0"/>
              <a:t>Disponibilidade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7264866" y="486561"/>
            <a:ext cx="4390840" cy="96027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62500" lnSpcReduction="20000"/>
          </a:bodyPr>
          <a:lstStyle/>
          <a:p>
            <a:pPr algn="r"/>
            <a:r>
              <a:rPr lang="es-ES_tradnl" sz="3600" dirty="0" err="1">
                <a:latin typeface="Raleway" panose="020B0503030101060003"/>
              </a:rPr>
              <a:t>Xperience</a:t>
            </a:r>
            <a:r>
              <a:rPr lang="es-ES_tradnl" sz="3600" dirty="0">
                <a:latin typeface="Raleway" panose="020B0503030101060003"/>
              </a:rPr>
              <a:t> </a:t>
            </a:r>
            <a:r>
              <a:rPr lang="es-ES_tradnl" sz="3600" dirty="0" err="1">
                <a:latin typeface="Raleway" panose="020B0503030101060003"/>
              </a:rPr>
              <a:t>Routing</a:t>
            </a:r>
            <a:r>
              <a:rPr lang="es-ES_tradnl" sz="3600" dirty="0">
                <a:latin typeface="Raleway" panose="020B0503030101060003"/>
              </a:rPr>
              <a:t> – </a:t>
            </a:r>
            <a:r>
              <a:rPr lang="es-ES_tradnl" sz="3600" dirty="0" err="1">
                <a:latin typeface="Raleway" panose="020B0503030101060003"/>
              </a:rPr>
              <a:t>não</a:t>
            </a:r>
            <a:r>
              <a:rPr lang="es-ES_tradnl" sz="3600" dirty="0">
                <a:latin typeface="Raleway" panose="020B0503030101060003"/>
              </a:rPr>
              <a:t> vamos usar mas </a:t>
            </a:r>
            <a:r>
              <a:rPr lang="es-ES_tradnl" sz="3600" dirty="0" err="1">
                <a:latin typeface="Raleway" panose="020B0503030101060003"/>
              </a:rPr>
              <a:t>deixa</a:t>
            </a:r>
            <a:r>
              <a:rPr lang="es-ES_tradnl" sz="3600" dirty="0">
                <a:latin typeface="Raleway" panose="020B0503030101060003"/>
              </a:rPr>
              <a:t> estar por </a:t>
            </a:r>
            <a:r>
              <a:rPr lang="es-ES_tradnl" sz="3600" dirty="0" err="1">
                <a:latin typeface="Raleway" panose="020B0503030101060003"/>
              </a:rPr>
              <a:t>enquanto</a:t>
            </a:r>
            <a:endParaRPr lang="es-ES" sz="3600" dirty="0">
              <a:latin typeface="Raleway" panose="020B0503030101060003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8914134" y="1342663"/>
            <a:ext cx="2847372" cy="104172"/>
          </a:xfrm>
          <a:prstGeom prst="rect">
            <a:avLst/>
          </a:prstGeom>
          <a:solidFill>
            <a:srgbClr val="ECB066"/>
          </a:solidFill>
          <a:ln>
            <a:solidFill>
              <a:srgbClr val="ECB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ontent Placeholder 9">
            <a:extLst>
              <a:ext uri="{FF2B5EF4-FFF2-40B4-BE49-F238E27FC236}">
                <a16:creationId xmlns:a16="http://schemas.microsoft.com/office/drawing/2014/main" id="{820B572F-A42F-4356-8983-FEF1A6376437}"/>
              </a:ext>
            </a:extLst>
          </p:cNvPr>
          <p:cNvSpPr txBox="1">
            <a:spLocks/>
          </p:cNvSpPr>
          <p:nvPr/>
        </p:nvSpPr>
        <p:spPr>
          <a:xfrm>
            <a:off x="971548" y="5547460"/>
            <a:ext cx="3028948" cy="59317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dirty="0"/>
              <a:t>Novidades</a:t>
            </a:r>
          </a:p>
        </p:txBody>
      </p:sp>
      <p:sp>
        <p:nvSpPr>
          <p:cNvPr id="19" name="Content Placeholder 8">
            <a:extLst>
              <a:ext uri="{FF2B5EF4-FFF2-40B4-BE49-F238E27FC236}">
                <a16:creationId xmlns:a16="http://schemas.microsoft.com/office/drawing/2014/main" id="{51FF4979-3565-41BA-A477-C6D427ABDBAC}"/>
              </a:ext>
            </a:extLst>
          </p:cNvPr>
          <p:cNvSpPr txBox="1">
            <a:spLocks/>
          </p:cNvSpPr>
          <p:nvPr/>
        </p:nvSpPr>
        <p:spPr>
          <a:xfrm>
            <a:off x="5048250" y="5547460"/>
            <a:ext cx="6713256" cy="59317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2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dirty="0"/>
              <a:t>XXXXXXXXXXXXXXXXXXXXXXXXXX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D23BB91-724F-4334-BE65-B7522E6B8714}"/>
              </a:ext>
            </a:extLst>
          </p:cNvPr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78807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 que é o</a:t>
            </a:r>
            <a:br>
              <a:rPr lang="en-US" dirty="0"/>
            </a:br>
            <a:r>
              <a:rPr lang="en-US" dirty="0" err="1"/>
              <a:t>Xperience</a:t>
            </a:r>
            <a:r>
              <a:rPr lang="en-US" dirty="0"/>
              <a:t> Routing?</a:t>
            </a:r>
          </a:p>
        </p:txBody>
      </p:sp>
    </p:spTree>
    <p:extLst>
      <p:ext uri="{BB962C8B-B14F-4D97-AF65-F5344CB8AC3E}">
        <p14:creationId xmlns:p14="http://schemas.microsoft.com/office/powerpoint/2010/main" val="3493470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49F32-4050-4418-A944-B4AB7C798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Xperience Routing</a:t>
            </a:r>
          </a:p>
        </p:txBody>
      </p:sp>
      <p:sp>
        <p:nvSpPr>
          <p:cNvPr id="53" name="Content Placeholder 52">
            <a:extLst>
              <a:ext uri="{FF2B5EF4-FFF2-40B4-BE49-F238E27FC236}">
                <a16:creationId xmlns:a16="http://schemas.microsoft.com/office/drawing/2014/main" id="{3E62284A-CBFC-4AEF-8637-32EBDFDF76C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171950" y="485069"/>
            <a:ext cx="8020050" cy="1073687"/>
          </a:xfrm>
        </p:spPr>
        <p:txBody>
          <a:bodyPr/>
          <a:lstStyle/>
          <a:p>
            <a:r>
              <a:rPr lang="en-US" dirty="0"/>
              <a:t>O que é o </a:t>
            </a:r>
            <a:r>
              <a:rPr lang="en-US" dirty="0" err="1"/>
              <a:t>Xperience</a:t>
            </a:r>
            <a:r>
              <a:rPr lang="en-US" dirty="0"/>
              <a:t> Routing ?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E33B9C1-A64E-4FBD-AB97-BE472F3B6838}"/>
              </a:ext>
            </a:extLst>
          </p:cNvPr>
          <p:cNvSpPr/>
          <p:nvPr/>
        </p:nvSpPr>
        <p:spPr>
          <a:xfrm>
            <a:off x="464024" y="3156108"/>
            <a:ext cx="25429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>
                <a:solidFill>
                  <a:schemeClr val="bg1"/>
                </a:solidFill>
              </a:rPr>
              <a:t>Aplicação web que permite a configuração de regras de roteamento  para encaminhar as interacções usando blocos pré-definidos .</a:t>
            </a:r>
          </a:p>
        </p:txBody>
      </p:sp>
      <p:sp>
        <p:nvSpPr>
          <p:cNvPr id="38" name="Content Placeholder 1">
            <a:extLst>
              <a:ext uri="{FF2B5EF4-FFF2-40B4-BE49-F238E27FC236}">
                <a16:creationId xmlns:a16="http://schemas.microsoft.com/office/drawing/2014/main" id="{CB06E080-1878-470A-830B-B5A1CD4C3A08}"/>
              </a:ext>
            </a:extLst>
          </p:cNvPr>
          <p:cNvSpPr txBox="1">
            <a:spLocks/>
          </p:cNvSpPr>
          <p:nvPr/>
        </p:nvSpPr>
        <p:spPr>
          <a:xfrm>
            <a:off x="3296478" y="1652337"/>
            <a:ext cx="8620539" cy="431714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tabLst/>
              <a:defRPr sz="1600" kern="1200">
                <a:solidFill>
                  <a:srgbClr val="012433"/>
                </a:solidFill>
                <a:latin typeface="Raleway" panose="020B05030301010600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rgbClr val="012433"/>
                </a:solidFill>
                <a:latin typeface="Raleway" panose="020B05030301010600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rgbClr val="012433"/>
                </a:solidFill>
                <a:latin typeface="Raleway" panose="020B05030301010600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rgbClr val="012433"/>
                </a:solidFill>
                <a:latin typeface="Raleway" panose="020B05030301010600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CB066"/>
              </a:buClr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rgbClr val="012433"/>
                </a:solidFill>
                <a:latin typeface="Raleway" panose="020B05030301010600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2400" dirty="0">
                <a:latin typeface="Raleway" panose="020B0003030101060003" pitchFamily="34" charset="0"/>
                <a:cs typeface="Segoe UI Light" panose="020B0502040204020203" pitchFamily="34" charset="0"/>
              </a:rPr>
              <a:t>Permite a criação e alteração rápida de scripts de IVR e Roteamento</a:t>
            </a:r>
          </a:p>
          <a:p>
            <a:r>
              <a:rPr lang="pt-PT" sz="2400" dirty="0">
                <a:latin typeface="Raleway" panose="020B0003030101060003" pitchFamily="34" charset="0"/>
                <a:cs typeface="Segoe UI Light" panose="020B0502040204020203" pitchFamily="34" charset="0"/>
              </a:rPr>
              <a:t>Aplicação totalmente gráfica sem necessidade de código</a:t>
            </a:r>
          </a:p>
          <a:p>
            <a:r>
              <a:rPr lang="pt-PT" sz="2400" dirty="0">
                <a:latin typeface="Raleway" panose="020B0003030101060003" pitchFamily="34" charset="0"/>
                <a:cs typeface="Segoe UI Light" panose="020B0502040204020203" pitchFamily="34" charset="0"/>
              </a:rPr>
              <a:t>Funcionalidade ainda limitada relativamente ao ASL (Altitude </a:t>
            </a:r>
            <a:r>
              <a:rPr lang="pt-PT" sz="2400" dirty="0" err="1">
                <a:latin typeface="Raleway" panose="020B0003030101060003" pitchFamily="34" charset="0"/>
                <a:cs typeface="Segoe UI Light" panose="020B0502040204020203" pitchFamily="34" charset="0"/>
              </a:rPr>
              <a:t>Scripting</a:t>
            </a:r>
            <a:r>
              <a:rPr lang="pt-PT" sz="2400" dirty="0">
                <a:latin typeface="Raleway" panose="020B0003030101060003" pitchFamily="34" charset="0"/>
                <a:cs typeface="Segoe UI Light" panose="020B0502040204020203" pitchFamily="34" charset="0"/>
              </a:rPr>
              <a:t> </a:t>
            </a:r>
            <a:r>
              <a:rPr lang="pt-PT" sz="2400" dirty="0" err="1">
                <a:latin typeface="Raleway" panose="020B0003030101060003" pitchFamily="34" charset="0"/>
                <a:cs typeface="Segoe UI Light" panose="020B0502040204020203" pitchFamily="34" charset="0"/>
              </a:rPr>
              <a:t>Language</a:t>
            </a:r>
            <a:r>
              <a:rPr lang="pt-PT" sz="2400" dirty="0">
                <a:latin typeface="Raleway" panose="020B0003030101060003" pitchFamily="34" charset="0"/>
                <a:cs typeface="Segoe UI Light" panose="020B0502040204020203" pitchFamily="34" charset="0"/>
              </a:rPr>
              <a:t>)</a:t>
            </a:r>
          </a:p>
          <a:p>
            <a:r>
              <a:rPr lang="pt-PT" sz="2400" dirty="0">
                <a:latin typeface="Raleway" panose="020B0003030101060003" pitchFamily="34" charset="0"/>
                <a:cs typeface="Segoe UI Light" panose="020B0502040204020203" pitchFamily="34" charset="0"/>
              </a:rPr>
              <a:t>Disponibilidade imediata (8.4.1000) e incluída no contrato de manutenção</a:t>
            </a:r>
          </a:p>
          <a:p>
            <a:r>
              <a:rPr lang="pt-PT" sz="2400" dirty="0">
                <a:latin typeface="Raleway" panose="020B0003030101060003" pitchFamily="34" charset="0"/>
                <a:cs typeface="Segoe UI Light" panose="020B0502040204020203" pitchFamily="34" charset="0"/>
              </a:rPr>
              <a:t>Sem necessidade de perfil de programador</a:t>
            </a:r>
          </a:p>
          <a:p>
            <a:r>
              <a:rPr lang="pt-PT" sz="2400" dirty="0" err="1">
                <a:latin typeface="Raleway" panose="020B0003030101060003" pitchFamily="34" charset="0"/>
                <a:cs typeface="Segoe UI Light" panose="020B0502040204020203" pitchFamily="34" charset="0"/>
              </a:rPr>
              <a:t>Omnicanal</a:t>
            </a:r>
            <a:endParaRPr lang="pt-PT" sz="2400" dirty="0">
              <a:latin typeface="Raleway" panose="020B0003030101060003" pitchFamily="34" charset="0"/>
              <a:cs typeface="Segoe UI Light" panose="020B0502040204020203" pitchFamily="34" charset="0"/>
            </a:endParaRPr>
          </a:p>
          <a:p>
            <a:r>
              <a:rPr lang="pt-PT" sz="2400" dirty="0">
                <a:latin typeface="Raleway" panose="020B0003030101060003" pitchFamily="34" charset="0"/>
                <a:cs typeface="Segoe UI Light" panose="020B0502040204020203" pitchFamily="34" charset="0"/>
              </a:rPr>
              <a:t>Alterações aplicadas em tempo real</a:t>
            </a:r>
          </a:p>
          <a:p>
            <a:r>
              <a:rPr lang="pt-PT" sz="2400" dirty="0">
                <a:latin typeface="Raleway" panose="020B0003030101060003" pitchFamily="34" charset="0"/>
                <a:cs typeface="Segoe UI Light" panose="020B0502040204020203" pitchFamily="34" charset="0"/>
              </a:rPr>
              <a:t>Biblioteca de fluxos gráficos</a:t>
            </a:r>
          </a:p>
        </p:txBody>
      </p:sp>
    </p:spTree>
    <p:extLst>
      <p:ext uri="{BB962C8B-B14F-4D97-AF65-F5344CB8AC3E}">
        <p14:creationId xmlns:p14="http://schemas.microsoft.com/office/powerpoint/2010/main" val="1185771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E8DAC9B-8782-4CCA-A40D-C86BB0B9AB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678" y="1178012"/>
            <a:ext cx="8627276" cy="529102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Arquitectura</a:t>
            </a:r>
          </a:p>
        </p:txBody>
      </p:sp>
    </p:spTree>
    <p:extLst>
      <p:ext uri="{BB962C8B-B14F-4D97-AF65-F5344CB8AC3E}">
        <p14:creationId xmlns:p14="http://schemas.microsoft.com/office/powerpoint/2010/main" val="1442428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Casos de Uso</a:t>
            </a:r>
          </a:p>
        </p:txBody>
      </p:sp>
    </p:spTree>
    <p:extLst>
      <p:ext uri="{BB962C8B-B14F-4D97-AF65-F5344CB8AC3E}">
        <p14:creationId xmlns:p14="http://schemas.microsoft.com/office/powerpoint/2010/main" val="517705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851F-8585-4458-8172-BABBCF749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3940" y="85286"/>
            <a:ext cx="3429801" cy="889915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4900" dirty="0" err="1"/>
              <a:t>Fluxo</a:t>
            </a:r>
            <a:r>
              <a:rPr lang="en-US" sz="4900" dirty="0"/>
              <a:t> simples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E7A3707-CBA7-454E-89B1-7864F414E5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2788" y="1432162"/>
            <a:ext cx="8877300" cy="3543300"/>
          </a:xfrm>
          <a:prstGeom prst="rect">
            <a:avLst/>
          </a:prstGeom>
        </p:spPr>
      </p:pic>
      <p:sp>
        <p:nvSpPr>
          <p:cNvPr id="8" name="Elipse 9">
            <a:extLst>
              <a:ext uri="{FF2B5EF4-FFF2-40B4-BE49-F238E27FC236}">
                <a16:creationId xmlns:a16="http://schemas.microsoft.com/office/drawing/2014/main" id="{02FF1C73-4FD8-445D-99EB-4D9207CD8D00}"/>
              </a:ext>
            </a:extLst>
          </p:cNvPr>
          <p:cNvSpPr/>
          <p:nvPr/>
        </p:nvSpPr>
        <p:spPr>
          <a:xfrm>
            <a:off x="5452280" y="3323230"/>
            <a:ext cx="442429" cy="430625"/>
          </a:xfrm>
          <a:prstGeom prst="ellipse">
            <a:avLst/>
          </a:prstGeom>
          <a:solidFill>
            <a:srgbClr val="ECB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Elipse 9">
            <a:extLst>
              <a:ext uri="{FF2B5EF4-FFF2-40B4-BE49-F238E27FC236}">
                <a16:creationId xmlns:a16="http://schemas.microsoft.com/office/drawing/2014/main" id="{22FAD618-B8F2-4346-A397-9FF7000A1534}"/>
              </a:ext>
            </a:extLst>
          </p:cNvPr>
          <p:cNvSpPr/>
          <p:nvPr/>
        </p:nvSpPr>
        <p:spPr>
          <a:xfrm>
            <a:off x="6669205" y="3323231"/>
            <a:ext cx="442429" cy="430625"/>
          </a:xfrm>
          <a:prstGeom prst="ellipse">
            <a:avLst/>
          </a:prstGeom>
          <a:solidFill>
            <a:srgbClr val="ECB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" name="Elipse 9">
            <a:extLst>
              <a:ext uri="{FF2B5EF4-FFF2-40B4-BE49-F238E27FC236}">
                <a16:creationId xmlns:a16="http://schemas.microsoft.com/office/drawing/2014/main" id="{E1ADF365-34EF-4AF0-AAC8-44527BAA43E4}"/>
              </a:ext>
            </a:extLst>
          </p:cNvPr>
          <p:cNvSpPr/>
          <p:nvPr/>
        </p:nvSpPr>
        <p:spPr>
          <a:xfrm>
            <a:off x="2458870" y="5063802"/>
            <a:ext cx="442429" cy="405604"/>
          </a:xfrm>
          <a:prstGeom prst="ellipse">
            <a:avLst/>
          </a:prstGeom>
          <a:solidFill>
            <a:srgbClr val="ECB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4" name="Elipse 9">
            <a:extLst>
              <a:ext uri="{FF2B5EF4-FFF2-40B4-BE49-F238E27FC236}">
                <a16:creationId xmlns:a16="http://schemas.microsoft.com/office/drawing/2014/main" id="{12615AF2-3F8E-408A-B2CF-7031CA702EC3}"/>
              </a:ext>
            </a:extLst>
          </p:cNvPr>
          <p:cNvSpPr/>
          <p:nvPr/>
        </p:nvSpPr>
        <p:spPr>
          <a:xfrm>
            <a:off x="2458870" y="5659697"/>
            <a:ext cx="442429" cy="430625"/>
          </a:xfrm>
          <a:prstGeom prst="ellipse">
            <a:avLst/>
          </a:prstGeom>
          <a:solidFill>
            <a:srgbClr val="ECB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D92D8A-9859-4AE9-BC18-9782F841730A}"/>
              </a:ext>
            </a:extLst>
          </p:cNvPr>
          <p:cNvSpPr txBox="1"/>
          <p:nvPr/>
        </p:nvSpPr>
        <p:spPr>
          <a:xfrm>
            <a:off x="2954978" y="5063802"/>
            <a:ext cx="8762386" cy="55367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 cliente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ouve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uma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gravação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de boas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vindas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2C0646-D7F9-445C-B9B0-BBFDB01E553E}"/>
              </a:ext>
            </a:extLst>
          </p:cNvPr>
          <p:cNvSpPr txBox="1"/>
          <p:nvPr/>
        </p:nvSpPr>
        <p:spPr>
          <a:xfrm>
            <a:off x="2999121" y="5641487"/>
            <a:ext cx="8762386" cy="55367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chamada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é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entregue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ao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agente.</a:t>
            </a:r>
          </a:p>
        </p:txBody>
      </p:sp>
    </p:spTree>
    <p:extLst>
      <p:ext uri="{BB962C8B-B14F-4D97-AF65-F5344CB8AC3E}">
        <p14:creationId xmlns:p14="http://schemas.microsoft.com/office/powerpoint/2010/main" val="3057250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C4BEB-7431-43E3-B4E6-5FE7CBDE7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7461" y="250718"/>
            <a:ext cx="8344539" cy="1150374"/>
          </a:xfrm>
        </p:spPr>
        <p:txBody>
          <a:bodyPr>
            <a:normAutofit/>
          </a:bodyPr>
          <a:lstStyle/>
          <a:p>
            <a:r>
              <a:rPr lang="en-US" dirty="0" err="1"/>
              <a:t>Fluxo</a:t>
            </a:r>
            <a:r>
              <a:rPr lang="en-US" dirty="0"/>
              <a:t> de </a:t>
            </a:r>
            <a:r>
              <a:rPr lang="en-US" dirty="0" err="1"/>
              <a:t>chamada</a:t>
            </a:r>
            <a:r>
              <a:rPr lang="en-US" dirty="0"/>
              <a:t> com </a:t>
            </a:r>
            <a:r>
              <a:rPr lang="en-US" dirty="0" err="1"/>
              <a:t>horário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78BCCF-0AFF-4BC4-B84D-2BE3F29981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" t="2527" r="881" b="18953"/>
          <a:stretch/>
        </p:blipFill>
        <p:spPr>
          <a:xfrm>
            <a:off x="1125019" y="1260987"/>
            <a:ext cx="9906776" cy="3841954"/>
          </a:xfrm>
          <a:prstGeom prst="rect">
            <a:avLst/>
          </a:prstGeom>
        </p:spPr>
      </p:pic>
      <p:sp>
        <p:nvSpPr>
          <p:cNvPr id="6" name="Elipse 9">
            <a:extLst>
              <a:ext uri="{FF2B5EF4-FFF2-40B4-BE49-F238E27FC236}">
                <a16:creationId xmlns:a16="http://schemas.microsoft.com/office/drawing/2014/main" id="{9ED2AF99-7765-4405-B47A-F9E4CE2C0C95}"/>
              </a:ext>
            </a:extLst>
          </p:cNvPr>
          <p:cNvSpPr/>
          <p:nvPr/>
        </p:nvSpPr>
        <p:spPr>
          <a:xfrm>
            <a:off x="4554353" y="3272400"/>
            <a:ext cx="442429" cy="405604"/>
          </a:xfrm>
          <a:prstGeom prst="ellipse">
            <a:avLst/>
          </a:prstGeom>
          <a:solidFill>
            <a:srgbClr val="ECB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" name="Elipse 9">
            <a:extLst>
              <a:ext uri="{FF2B5EF4-FFF2-40B4-BE49-F238E27FC236}">
                <a16:creationId xmlns:a16="http://schemas.microsoft.com/office/drawing/2014/main" id="{E1BEF882-7D21-4C48-990F-77677EC574E0}"/>
              </a:ext>
            </a:extLst>
          </p:cNvPr>
          <p:cNvSpPr/>
          <p:nvPr/>
        </p:nvSpPr>
        <p:spPr>
          <a:xfrm>
            <a:off x="5857192" y="2527606"/>
            <a:ext cx="442429" cy="405604"/>
          </a:xfrm>
          <a:prstGeom prst="ellipse">
            <a:avLst/>
          </a:prstGeom>
          <a:solidFill>
            <a:srgbClr val="ECB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" name="Elipse 9">
            <a:extLst>
              <a:ext uri="{FF2B5EF4-FFF2-40B4-BE49-F238E27FC236}">
                <a16:creationId xmlns:a16="http://schemas.microsoft.com/office/drawing/2014/main" id="{8591225A-60D1-4983-A908-029F1EF361F5}"/>
              </a:ext>
            </a:extLst>
          </p:cNvPr>
          <p:cNvSpPr/>
          <p:nvPr/>
        </p:nvSpPr>
        <p:spPr>
          <a:xfrm>
            <a:off x="7056727" y="3181964"/>
            <a:ext cx="442429" cy="405604"/>
          </a:xfrm>
          <a:prstGeom prst="ellipse">
            <a:avLst/>
          </a:prstGeom>
          <a:solidFill>
            <a:srgbClr val="ECB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9" name="Elipse 9">
            <a:extLst>
              <a:ext uri="{FF2B5EF4-FFF2-40B4-BE49-F238E27FC236}">
                <a16:creationId xmlns:a16="http://schemas.microsoft.com/office/drawing/2014/main" id="{3CBCCE4D-0EC9-4609-9E0C-1CDA16B1CA54}"/>
              </a:ext>
            </a:extLst>
          </p:cNvPr>
          <p:cNvSpPr/>
          <p:nvPr/>
        </p:nvSpPr>
        <p:spPr>
          <a:xfrm>
            <a:off x="5928476" y="4088477"/>
            <a:ext cx="442429" cy="405604"/>
          </a:xfrm>
          <a:prstGeom prst="ellipse">
            <a:avLst/>
          </a:prstGeom>
          <a:solidFill>
            <a:srgbClr val="ECB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6D11F7C8-6685-4C43-8EA0-C380A58FA6B5}"/>
              </a:ext>
            </a:extLst>
          </p:cNvPr>
          <p:cNvSpPr/>
          <p:nvPr/>
        </p:nvSpPr>
        <p:spPr>
          <a:xfrm>
            <a:off x="275658" y="5349516"/>
            <a:ext cx="442429" cy="405604"/>
          </a:xfrm>
          <a:prstGeom prst="ellipse">
            <a:avLst/>
          </a:prstGeom>
          <a:solidFill>
            <a:srgbClr val="ECB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Elipse 9">
            <a:extLst>
              <a:ext uri="{FF2B5EF4-FFF2-40B4-BE49-F238E27FC236}">
                <a16:creationId xmlns:a16="http://schemas.microsoft.com/office/drawing/2014/main" id="{C390EDC3-EB88-4066-9A76-28E3084B99BF}"/>
              </a:ext>
            </a:extLst>
          </p:cNvPr>
          <p:cNvSpPr/>
          <p:nvPr/>
        </p:nvSpPr>
        <p:spPr>
          <a:xfrm>
            <a:off x="275659" y="6012130"/>
            <a:ext cx="442429" cy="405604"/>
          </a:xfrm>
          <a:prstGeom prst="ellipse">
            <a:avLst/>
          </a:prstGeom>
          <a:solidFill>
            <a:srgbClr val="ECB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Elipse 9">
            <a:extLst>
              <a:ext uri="{FF2B5EF4-FFF2-40B4-BE49-F238E27FC236}">
                <a16:creationId xmlns:a16="http://schemas.microsoft.com/office/drawing/2014/main" id="{AA9719F3-51C4-4F3A-8C24-8C84F2B70C62}"/>
              </a:ext>
            </a:extLst>
          </p:cNvPr>
          <p:cNvSpPr/>
          <p:nvPr/>
        </p:nvSpPr>
        <p:spPr>
          <a:xfrm>
            <a:off x="6171847" y="5349516"/>
            <a:ext cx="442429" cy="405604"/>
          </a:xfrm>
          <a:prstGeom prst="ellipse">
            <a:avLst/>
          </a:prstGeom>
          <a:solidFill>
            <a:srgbClr val="ECB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Elipse 9">
            <a:extLst>
              <a:ext uri="{FF2B5EF4-FFF2-40B4-BE49-F238E27FC236}">
                <a16:creationId xmlns:a16="http://schemas.microsoft.com/office/drawing/2014/main" id="{74C6ED21-E078-466B-9009-0E01E4A1E36E}"/>
              </a:ext>
            </a:extLst>
          </p:cNvPr>
          <p:cNvSpPr/>
          <p:nvPr/>
        </p:nvSpPr>
        <p:spPr>
          <a:xfrm>
            <a:off x="6171847" y="6012130"/>
            <a:ext cx="442429" cy="405604"/>
          </a:xfrm>
          <a:prstGeom prst="ellipse">
            <a:avLst/>
          </a:prstGeom>
          <a:solidFill>
            <a:srgbClr val="ECB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4A0EDE4-DAB1-4C6B-91EA-589142732D05}"/>
              </a:ext>
            </a:extLst>
          </p:cNvPr>
          <p:cNvSpPr txBox="1"/>
          <p:nvPr/>
        </p:nvSpPr>
        <p:spPr>
          <a:xfrm>
            <a:off x="771798" y="5311076"/>
            <a:ext cx="5248356" cy="55367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chamada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é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recebida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e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verifica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-se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se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a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campanha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está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activa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1672D9-A4F1-459C-8A7B-27FAC3EE223D}"/>
              </a:ext>
            </a:extLst>
          </p:cNvPr>
          <p:cNvSpPr txBox="1"/>
          <p:nvPr/>
        </p:nvSpPr>
        <p:spPr>
          <a:xfrm>
            <a:off x="718088" y="5975991"/>
            <a:ext cx="5302066" cy="6312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92500"/>
          </a:bodyPr>
          <a:lstStyle/>
          <a:p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chamada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é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realizada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no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periodo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de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funcionamento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, o cliente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pressiona</a:t>
            </a:r>
            <a:endParaRPr lang="en-US" sz="1400" dirty="0">
              <a:solidFill>
                <a:srgbClr val="01243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1 para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vendas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ou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2 para o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suporte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EDC9B23-9E78-4D1A-95EB-F610507DB6E8}"/>
              </a:ext>
            </a:extLst>
          </p:cNvPr>
          <p:cNvSpPr txBox="1"/>
          <p:nvPr/>
        </p:nvSpPr>
        <p:spPr>
          <a:xfrm>
            <a:off x="6614276" y="5268905"/>
            <a:ext cx="5744106" cy="55367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chamada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é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transferida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para a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respectiva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campanha</a:t>
            </a:r>
            <a:endParaRPr lang="en-US" sz="1400" dirty="0">
              <a:solidFill>
                <a:srgbClr val="01243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D845B5F-8B54-48D8-891E-82D814C67EC4}"/>
              </a:ext>
            </a:extLst>
          </p:cNvPr>
          <p:cNvSpPr txBox="1"/>
          <p:nvPr/>
        </p:nvSpPr>
        <p:spPr>
          <a:xfrm>
            <a:off x="6678186" y="5938093"/>
            <a:ext cx="5083321" cy="55367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chamada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é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recebida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fora de horas, o cliente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ouve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a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gravação</a:t>
            </a:r>
            <a:endParaRPr lang="en-US" sz="1400" dirty="0">
              <a:solidFill>
                <a:srgbClr val="01243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623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60C1F1A-74AE-420A-A230-A898CE5DDDF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365"/>
          <a:stretch/>
        </p:blipFill>
        <p:spPr>
          <a:xfrm>
            <a:off x="219384" y="1241883"/>
            <a:ext cx="7551049" cy="4479558"/>
          </a:xfrm>
          <a:prstGeom prst="rect">
            <a:avLst/>
          </a:prstGeom>
        </p:spPr>
      </p:pic>
      <p:sp>
        <p:nvSpPr>
          <p:cNvPr id="5" name="Elipse 9">
            <a:extLst>
              <a:ext uri="{FF2B5EF4-FFF2-40B4-BE49-F238E27FC236}">
                <a16:creationId xmlns:a16="http://schemas.microsoft.com/office/drawing/2014/main" id="{9FC8C0CE-4677-4E9C-B1E1-EA4468C5338A}"/>
              </a:ext>
            </a:extLst>
          </p:cNvPr>
          <p:cNvSpPr/>
          <p:nvPr/>
        </p:nvSpPr>
        <p:spPr>
          <a:xfrm>
            <a:off x="8062807" y="1843350"/>
            <a:ext cx="442429" cy="405604"/>
          </a:xfrm>
          <a:prstGeom prst="ellipse">
            <a:avLst/>
          </a:prstGeom>
          <a:solidFill>
            <a:srgbClr val="ECB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8A6033-9A8A-4F1B-A7FD-71854ADC646A}"/>
              </a:ext>
            </a:extLst>
          </p:cNvPr>
          <p:cNvSpPr txBox="1"/>
          <p:nvPr/>
        </p:nvSpPr>
        <p:spPr>
          <a:xfrm>
            <a:off x="8505236" y="1718524"/>
            <a:ext cx="3467377" cy="763053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algn="just"/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Quando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a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chamada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é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recebida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, é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apresentada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uma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mensagem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de audio</a:t>
            </a:r>
          </a:p>
        </p:txBody>
      </p:sp>
      <p:sp>
        <p:nvSpPr>
          <p:cNvPr id="7" name="Elipse 9">
            <a:extLst>
              <a:ext uri="{FF2B5EF4-FFF2-40B4-BE49-F238E27FC236}">
                <a16:creationId xmlns:a16="http://schemas.microsoft.com/office/drawing/2014/main" id="{41F046F8-D908-4818-AF8E-A0B5E648126A}"/>
              </a:ext>
            </a:extLst>
          </p:cNvPr>
          <p:cNvSpPr/>
          <p:nvPr/>
        </p:nvSpPr>
        <p:spPr>
          <a:xfrm>
            <a:off x="8020843" y="3024178"/>
            <a:ext cx="442429" cy="394947"/>
          </a:xfrm>
          <a:prstGeom prst="ellipse">
            <a:avLst/>
          </a:prstGeom>
          <a:solidFill>
            <a:srgbClr val="ECB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C621E6-EDA5-4908-A748-280F2F6AC7E0}"/>
              </a:ext>
            </a:extLst>
          </p:cNvPr>
          <p:cNvSpPr txBox="1"/>
          <p:nvPr/>
        </p:nvSpPr>
        <p:spPr>
          <a:xfrm>
            <a:off x="8505237" y="2783289"/>
            <a:ext cx="3467377" cy="81721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just"/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Pede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um Pin ao cliente,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invoca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um Webservice e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grava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os dados no Outcome,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depois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adiciona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a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chamada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à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campanha</a:t>
            </a:r>
            <a:endParaRPr lang="en-US" sz="1400" dirty="0">
              <a:solidFill>
                <a:srgbClr val="01243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" name="Elipse 9">
            <a:extLst>
              <a:ext uri="{FF2B5EF4-FFF2-40B4-BE49-F238E27FC236}">
                <a16:creationId xmlns:a16="http://schemas.microsoft.com/office/drawing/2014/main" id="{C5149FE1-E5DA-40B6-9056-B01F90D807B7}"/>
              </a:ext>
            </a:extLst>
          </p:cNvPr>
          <p:cNvSpPr/>
          <p:nvPr/>
        </p:nvSpPr>
        <p:spPr>
          <a:xfrm>
            <a:off x="8020843" y="4221363"/>
            <a:ext cx="442429" cy="394947"/>
          </a:xfrm>
          <a:prstGeom prst="ellipse">
            <a:avLst/>
          </a:prstGeom>
          <a:solidFill>
            <a:srgbClr val="ECB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B63332-31D9-4F07-9E10-AB4A2A8D30E4}"/>
              </a:ext>
            </a:extLst>
          </p:cNvPr>
          <p:cNvSpPr txBox="1"/>
          <p:nvPr/>
        </p:nvSpPr>
        <p:spPr>
          <a:xfrm>
            <a:off x="8505238" y="3924402"/>
            <a:ext cx="3467377" cy="98887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algn="just"/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Pesquisa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o cliente e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identifica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o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mesmo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com base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numa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variável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, e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encaminha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a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chamada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para a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campanha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.</a:t>
            </a:r>
          </a:p>
        </p:txBody>
      </p:sp>
      <p:sp>
        <p:nvSpPr>
          <p:cNvPr id="11" name="Elipse 9">
            <a:extLst>
              <a:ext uri="{FF2B5EF4-FFF2-40B4-BE49-F238E27FC236}">
                <a16:creationId xmlns:a16="http://schemas.microsoft.com/office/drawing/2014/main" id="{9C2B5AEC-6B49-478C-BF83-79C5767E03C6}"/>
              </a:ext>
            </a:extLst>
          </p:cNvPr>
          <p:cNvSpPr/>
          <p:nvPr/>
        </p:nvSpPr>
        <p:spPr>
          <a:xfrm>
            <a:off x="8062810" y="5616021"/>
            <a:ext cx="442429" cy="394947"/>
          </a:xfrm>
          <a:prstGeom prst="ellipse">
            <a:avLst/>
          </a:prstGeom>
          <a:solidFill>
            <a:srgbClr val="ECB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98E8A70-E84D-4C5C-B99D-D00B97EE369C}"/>
              </a:ext>
            </a:extLst>
          </p:cNvPr>
          <p:cNvSpPr txBox="1"/>
          <p:nvPr/>
        </p:nvSpPr>
        <p:spPr>
          <a:xfrm>
            <a:off x="8505239" y="5203565"/>
            <a:ext cx="3467377" cy="121986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algn="just"/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 cliente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pede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para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ser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contactado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, é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gravado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o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seu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contacto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e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vai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ser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realizado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um callback a posteriori</a:t>
            </a:r>
          </a:p>
        </p:txBody>
      </p:sp>
      <p:sp>
        <p:nvSpPr>
          <p:cNvPr id="13" name="Elipse 9">
            <a:extLst>
              <a:ext uri="{FF2B5EF4-FFF2-40B4-BE49-F238E27FC236}">
                <a16:creationId xmlns:a16="http://schemas.microsoft.com/office/drawing/2014/main" id="{F1B8A18D-58C3-470E-B753-80B2821D51A0}"/>
              </a:ext>
            </a:extLst>
          </p:cNvPr>
          <p:cNvSpPr/>
          <p:nvPr/>
        </p:nvSpPr>
        <p:spPr>
          <a:xfrm>
            <a:off x="2559200" y="3278860"/>
            <a:ext cx="442429" cy="405604"/>
          </a:xfrm>
          <a:prstGeom prst="ellipse">
            <a:avLst/>
          </a:prstGeom>
          <a:solidFill>
            <a:srgbClr val="ECB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4" name="Elipse 9">
            <a:extLst>
              <a:ext uri="{FF2B5EF4-FFF2-40B4-BE49-F238E27FC236}">
                <a16:creationId xmlns:a16="http://schemas.microsoft.com/office/drawing/2014/main" id="{D76F5E76-9177-4A1E-96CA-AF9068286719}"/>
              </a:ext>
            </a:extLst>
          </p:cNvPr>
          <p:cNvSpPr/>
          <p:nvPr/>
        </p:nvSpPr>
        <p:spPr>
          <a:xfrm>
            <a:off x="3763715" y="2478223"/>
            <a:ext cx="442429" cy="394947"/>
          </a:xfrm>
          <a:prstGeom prst="ellipse">
            <a:avLst/>
          </a:prstGeom>
          <a:solidFill>
            <a:srgbClr val="ECB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Elipse 9">
            <a:extLst>
              <a:ext uri="{FF2B5EF4-FFF2-40B4-BE49-F238E27FC236}">
                <a16:creationId xmlns:a16="http://schemas.microsoft.com/office/drawing/2014/main" id="{3C609E4B-C1B1-444F-B4F9-4C25FDEB0358}"/>
              </a:ext>
            </a:extLst>
          </p:cNvPr>
          <p:cNvSpPr/>
          <p:nvPr/>
        </p:nvSpPr>
        <p:spPr>
          <a:xfrm>
            <a:off x="4316540" y="3289517"/>
            <a:ext cx="442429" cy="394947"/>
          </a:xfrm>
          <a:prstGeom prst="ellipse">
            <a:avLst/>
          </a:prstGeom>
          <a:solidFill>
            <a:srgbClr val="ECB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6" name="Elipse 9">
            <a:extLst>
              <a:ext uri="{FF2B5EF4-FFF2-40B4-BE49-F238E27FC236}">
                <a16:creationId xmlns:a16="http://schemas.microsoft.com/office/drawing/2014/main" id="{3E4294F7-F72C-4466-85C9-F009690C2ABA}"/>
              </a:ext>
            </a:extLst>
          </p:cNvPr>
          <p:cNvSpPr/>
          <p:nvPr/>
        </p:nvSpPr>
        <p:spPr>
          <a:xfrm>
            <a:off x="3982138" y="4300956"/>
            <a:ext cx="442429" cy="394947"/>
          </a:xfrm>
          <a:prstGeom prst="ellipse">
            <a:avLst/>
          </a:prstGeom>
          <a:solidFill>
            <a:srgbClr val="ECB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89D1DF4D-CAA5-49A6-8B67-E74E4F424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6988" y="43076"/>
            <a:ext cx="5586124" cy="1064866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4900" dirty="0" err="1"/>
              <a:t>Fluxo</a:t>
            </a:r>
            <a:r>
              <a:rPr lang="en-US" sz="4900" dirty="0"/>
              <a:t> de </a:t>
            </a:r>
            <a:r>
              <a:rPr lang="en-US" sz="4900" dirty="0" err="1"/>
              <a:t>uma</a:t>
            </a:r>
            <a:r>
              <a:rPr lang="en-US" sz="4900" dirty="0"/>
              <a:t> </a:t>
            </a:r>
            <a:r>
              <a:rPr lang="en-US" sz="4900" dirty="0" err="1"/>
              <a:t>chamada</a:t>
            </a:r>
            <a:r>
              <a:rPr lang="en-US" sz="4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5331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DCBB2A8E-B086-43D1-89E3-5DB841C00D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49864" y="1315448"/>
            <a:ext cx="9534525" cy="39719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026996B-5256-4287-9AC0-65E2596D4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9929" y="342407"/>
            <a:ext cx="3630706" cy="979519"/>
          </a:xfrm>
        </p:spPr>
        <p:txBody>
          <a:bodyPr>
            <a:normAutofit/>
          </a:bodyPr>
          <a:lstStyle/>
          <a:p>
            <a:r>
              <a:rPr lang="en-US" dirty="0" err="1"/>
              <a:t>Fluxo</a:t>
            </a:r>
            <a:r>
              <a:rPr lang="en-US" dirty="0"/>
              <a:t> de Email</a:t>
            </a:r>
          </a:p>
        </p:txBody>
      </p:sp>
      <p:sp>
        <p:nvSpPr>
          <p:cNvPr id="5" name="Elipse 9">
            <a:extLst>
              <a:ext uri="{FF2B5EF4-FFF2-40B4-BE49-F238E27FC236}">
                <a16:creationId xmlns:a16="http://schemas.microsoft.com/office/drawing/2014/main" id="{7B9C3847-ADF4-46C9-8C2D-9ADA271C3694}"/>
              </a:ext>
            </a:extLst>
          </p:cNvPr>
          <p:cNvSpPr/>
          <p:nvPr/>
        </p:nvSpPr>
        <p:spPr>
          <a:xfrm>
            <a:off x="4812488" y="2680264"/>
            <a:ext cx="442429" cy="405604"/>
          </a:xfrm>
          <a:prstGeom prst="ellipse">
            <a:avLst/>
          </a:prstGeom>
          <a:solidFill>
            <a:srgbClr val="ECB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" name="Elipse 9">
            <a:extLst>
              <a:ext uri="{FF2B5EF4-FFF2-40B4-BE49-F238E27FC236}">
                <a16:creationId xmlns:a16="http://schemas.microsoft.com/office/drawing/2014/main" id="{64756960-59FE-45A8-860B-7A4BF758D167}"/>
              </a:ext>
            </a:extLst>
          </p:cNvPr>
          <p:cNvSpPr/>
          <p:nvPr/>
        </p:nvSpPr>
        <p:spPr>
          <a:xfrm>
            <a:off x="6078579" y="2210238"/>
            <a:ext cx="442429" cy="394947"/>
          </a:xfrm>
          <a:prstGeom prst="ellipse">
            <a:avLst/>
          </a:prstGeom>
          <a:solidFill>
            <a:srgbClr val="ECB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Elipse 9">
            <a:extLst>
              <a:ext uri="{FF2B5EF4-FFF2-40B4-BE49-F238E27FC236}">
                <a16:creationId xmlns:a16="http://schemas.microsoft.com/office/drawing/2014/main" id="{BC4EED2D-7ABF-479D-A4DC-F5A27A4C1992}"/>
              </a:ext>
            </a:extLst>
          </p:cNvPr>
          <p:cNvSpPr/>
          <p:nvPr/>
        </p:nvSpPr>
        <p:spPr>
          <a:xfrm>
            <a:off x="6078580" y="4302610"/>
            <a:ext cx="442429" cy="405604"/>
          </a:xfrm>
          <a:prstGeom prst="ellipse">
            <a:avLst/>
          </a:prstGeom>
          <a:solidFill>
            <a:srgbClr val="ECB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9" name="Elipse 9">
            <a:extLst>
              <a:ext uri="{FF2B5EF4-FFF2-40B4-BE49-F238E27FC236}">
                <a16:creationId xmlns:a16="http://schemas.microsoft.com/office/drawing/2014/main" id="{B18C9312-EC41-4E91-86AD-B824D9DA55E2}"/>
              </a:ext>
            </a:extLst>
          </p:cNvPr>
          <p:cNvSpPr/>
          <p:nvPr/>
        </p:nvSpPr>
        <p:spPr>
          <a:xfrm>
            <a:off x="7740034" y="3701857"/>
            <a:ext cx="442429" cy="405604"/>
          </a:xfrm>
          <a:prstGeom prst="ellipse">
            <a:avLst/>
          </a:prstGeom>
          <a:solidFill>
            <a:srgbClr val="ECB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54482D81-CE39-4664-9234-4EF0D6643990}"/>
              </a:ext>
            </a:extLst>
          </p:cNvPr>
          <p:cNvSpPr/>
          <p:nvPr/>
        </p:nvSpPr>
        <p:spPr>
          <a:xfrm>
            <a:off x="408397" y="5400308"/>
            <a:ext cx="442429" cy="405604"/>
          </a:xfrm>
          <a:prstGeom prst="ellipse">
            <a:avLst/>
          </a:prstGeom>
          <a:solidFill>
            <a:srgbClr val="ECB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Elipse 9">
            <a:extLst>
              <a:ext uri="{FF2B5EF4-FFF2-40B4-BE49-F238E27FC236}">
                <a16:creationId xmlns:a16="http://schemas.microsoft.com/office/drawing/2014/main" id="{08BF17B4-C8FC-4FC5-AAA5-9294FA9850DA}"/>
              </a:ext>
            </a:extLst>
          </p:cNvPr>
          <p:cNvSpPr/>
          <p:nvPr/>
        </p:nvSpPr>
        <p:spPr>
          <a:xfrm>
            <a:off x="408397" y="6027325"/>
            <a:ext cx="442429" cy="405604"/>
          </a:xfrm>
          <a:prstGeom prst="ellipse">
            <a:avLst/>
          </a:prstGeom>
          <a:solidFill>
            <a:srgbClr val="ECB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Elipse 9">
            <a:extLst>
              <a:ext uri="{FF2B5EF4-FFF2-40B4-BE49-F238E27FC236}">
                <a16:creationId xmlns:a16="http://schemas.microsoft.com/office/drawing/2014/main" id="{02D0A196-03F6-4686-A855-F8D1E955E83E}"/>
              </a:ext>
            </a:extLst>
          </p:cNvPr>
          <p:cNvSpPr/>
          <p:nvPr/>
        </p:nvSpPr>
        <p:spPr>
          <a:xfrm>
            <a:off x="6427428" y="5400308"/>
            <a:ext cx="442429" cy="405604"/>
          </a:xfrm>
          <a:prstGeom prst="ellipse">
            <a:avLst/>
          </a:prstGeom>
          <a:solidFill>
            <a:srgbClr val="ECB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Elipse 9">
            <a:extLst>
              <a:ext uri="{FF2B5EF4-FFF2-40B4-BE49-F238E27FC236}">
                <a16:creationId xmlns:a16="http://schemas.microsoft.com/office/drawing/2014/main" id="{F3A4E0EB-E14B-44BA-8692-A06B99BE5F2E}"/>
              </a:ext>
            </a:extLst>
          </p:cNvPr>
          <p:cNvSpPr/>
          <p:nvPr/>
        </p:nvSpPr>
        <p:spPr>
          <a:xfrm>
            <a:off x="6427428" y="6027325"/>
            <a:ext cx="442429" cy="405604"/>
          </a:xfrm>
          <a:prstGeom prst="ellipse">
            <a:avLst/>
          </a:prstGeom>
          <a:solidFill>
            <a:srgbClr val="ECB0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1E2D08-34B8-4660-926B-5FF3DA2E3041}"/>
              </a:ext>
            </a:extLst>
          </p:cNvPr>
          <p:cNvSpPr txBox="1"/>
          <p:nvPr/>
        </p:nvSpPr>
        <p:spPr>
          <a:xfrm>
            <a:off x="904536" y="5396194"/>
            <a:ext cx="5744106" cy="55367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Quando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o email é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recebido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verifica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-se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se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o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contacto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existe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B4B5239-21D2-4ADA-AE34-94BE88B67665}"/>
              </a:ext>
            </a:extLst>
          </p:cNvPr>
          <p:cNvSpPr txBox="1"/>
          <p:nvPr/>
        </p:nvSpPr>
        <p:spPr>
          <a:xfrm>
            <a:off x="904536" y="5955327"/>
            <a:ext cx="5744106" cy="55367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Se o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contacto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existe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é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enviado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um email e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transfere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-o para a</a:t>
            </a:r>
            <a:b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respectiva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campanha</a:t>
            </a:r>
            <a:endParaRPr lang="en-US" sz="1400" dirty="0">
              <a:solidFill>
                <a:srgbClr val="01243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C4ACBE-0BB9-4234-871F-A645DFF48FAC}"/>
              </a:ext>
            </a:extLst>
          </p:cNvPr>
          <p:cNvSpPr txBox="1"/>
          <p:nvPr/>
        </p:nvSpPr>
        <p:spPr>
          <a:xfrm>
            <a:off x="6958748" y="5356848"/>
            <a:ext cx="5212786" cy="55367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Se o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contacto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nao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existir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é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adicionado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e o email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transferido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C4E150C-0C65-41FF-975B-CD2B72113FDB}"/>
              </a:ext>
            </a:extLst>
          </p:cNvPr>
          <p:cNvSpPr txBox="1"/>
          <p:nvPr/>
        </p:nvSpPr>
        <p:spPr>
          <a:xfrm>
            <a:off x="6958748" y="6037869"/>
            <a:ext cx="4898635" cy="55367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Ambos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os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emails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serão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tratados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na</a:t>
            </a:r>
            <a:r>
              <a:rPr lang="en-US" sz="1400" dirty="0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1400" dirty="0" err="1">
                <a:solidFill>
                  <a:srgbClr val="01243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campanha</a:t>
            </a:r>
            <a:endParaRPr lang="en-US" sz="1400" dirty="0">
              <a:solidFill>
                <a:srgbClr val="01243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198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5921D567FECF4389B69345E836FE42" ma:contentTypeVersion="10" ma:contentTypeDescription="Create a new document." ma:contentTypeScope="" ma:versionID="5bfc1986582654dc29e4675ab97b05d9">
  <xsd:schema xmlns:xsd="http://www.w3.org/2001/XMLSchema" xmlns:xs="http://www.w3.org/2001/XMLSchema" xmlns:p="http://schemas.microsoft.com/office/2006/metadata/properties" xmlns:ns1="http://schemas.microsoft.com/sharepoint/v3" xmlns:ns2="b4c99ff5-ebbf-443a-8d2c-7aab2bb820ef" xmlns:ns3="9e6cb666-e8a4-47ed-8c92-8579f13e7fa6" targetNamespace="http://schemas.microsoft.com/office/2006/metadata/properties" ma:root="true" ma:fieldsID="a4479b39640f1f5b7e278000f1da4024" ns1:_="" ns2:_="" ns3:_="">
    <xsd:import namespace="http://schemas.microsoft.com/sharepoint/v3"/>
    <xsd:import namespace="b4c99ff5-ebbf-443a-8d2c-7aab2bb820ef"/>
    <xsd:import namespace="9e6cb666-e8a4-47ed-8c92-8579f13e7fa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c99ff5-ebbf-443a-8d2c-7aab2bb820e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6cb666-e8a4-47ed-8c92-8579f13e7f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AA31C8-0E38-4827-9E52-97FAF9FAB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6BD4BE-EDEC-4366-8430-ED36B834ED5C}">
  <ds:schemaRefs>
    <ds:schemaRef ds:uri="http://purl.org/dc/elements/1.1/"/>
    <ds:schemaRef ds:uri="b4c99ff5-ebbf-443a-8d2c-7aab2bb820ef"/>
    <ds:schemaRef ds:uri="http://schemas.microsoft.com/sharepoint/v3"/>
    <ds:schemaRef ds:uri="http://purl.org/dc/terms/"/>
    <ds:schemaRef ds:uri="http://purl.org/dc/dcmitype/"/>
    <ds:schemaRef ds:uri="9e6cb666-e8a4-47ed-8c92-8579f13e7fa6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5E1DE97-0DDC-447F-A434-CAD8BC3B81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4c99ff5-ebbf-443a-8d2c-7aab2bb820ef"/>
    <ds:schemaRef ds:uri="9e6cb666-e8a4-47ed-8c92-8579f13e7f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422</Words>
  <Application>Microsoft Office PowerPoint</Application>
  <PresentationFormat>Widescreen</PresentationFormat>
  <Paragraphs>98</Paragraphs>
  <Slides>16</Slides>
  <Notes>5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Raleway</vt:lpstr>
      <vt:lpstr>Segoe UI Light</vt:lpstr>
      <vt:lpstr>Wingdings</vt:lpstr>
      <vt:lpstr>Office Theme</vt:lpstr>
      <vt:lpstr>Xperience Routing</vt:lpstr>
      <vt:lpstr>O que é o Xperience Routing?</vt:lpstr>
      <vt:lpstr>Xperience Routing</vt:lpstr>
      <vt:lpstr>Arquitectura</vt:lpstr>
      <vt:lpstr>Casos de Uso</vt:lpstr>
      <vt:lpstr> Fluxo simples</vt:lpstr>
      <vt:lpstr>Fluxo de chamada com horário</vt:lpstr>
      <vt:lpstr> Fluxo de uma chamada </vt:lpstr>
      <vt:lpstr>Fluxo de Email</vt:lpstr>
      <vt:lpstr>Demo Xperience Routing</vt:lpstr>
      <vt:lpstr>Novidades 8.4.1000</vt:lpstr>
      <vt:lpstr>PowerPoint Presentation</vt:lpstr>
      <vt:lpstr>Roadmap 2018</vt:lpstr>
      <vt:lpstr>PowerPoint Presentation</vt:lpstr>
      <vt:lpstr>Obrigado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Xperience Routing</dc:title>
  <dc:creator>Tiago Alexandre Coelho Gomes Gama</dc:creator>
  <cp:lastModifiedBy>Célia Maria Ribeiro Cerdeira</cp:lastModifiedBy>
  <cp:revision>15</cp:revision>
  <dcterms:created xsi:type="dcterms:W3CDTF">2018-04-09T11:04:00Z</dcterms:created>
  <dcterms:modified xsi:type="dcterms:W3CDTF">2018-04-12T13:07:04Z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0x010100E95921D567FECF4389B69345E836FE42</vt:lpwstr>
  </property>
</Properties>
</file>